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12192000"/>
  <p:notesSz cx="6858000" cy="9144000"/>
  <p:embeddedFontLst>
    <p:embeddedFont>
      <p:font typeface="Roboto Condensed"/>
      <p:regular r:id="rId24"/>
      <p:bold r:id="rId25"/>
      <p:italic r:id="rId26"/>
      <p:boldItalic r:id="rId27"/>
    </p:embeddedFont>
    <p:embeddedFont>
      <p:font typeface="Roboto Condensed Light"/>
      <p:regular r:id="rId28"/>
      <p:bold r:id="rId29"/>
      <p:italic r:id="rId30"/>
      <p:boldItalic r:id="rId31"/>
    </p:embeddedFont>
    <p:embeddedFont>
      <p:font typeface="Helvetica Neue"/>
      <p:regular r:id="rId32"/>
      <p:bold r:id="rId33"/>
      <p:italic r:id="rId34"/>
      <p:boldItalic r:id="rId35"/>
    </p:embeddedFont>
    <p:embeddedFont>
      <p:font typeface="Advent Pro"/>
      <p:regular r:id="rId36"/>
      <p:bold r:id="rId37"/>
      <p:italic r:id="rId38"/>
      <p:boldItalic r:id="rId39"/>
    </p:embeddedFont>
    <p:embeddedFont>
      <p:font typeface="Archivo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7">
          <p15:clr>
            <a:srgbClr val="A4A3A4"/>
          </p15:clr>
        </p15:guide>
        <p15:guide id="2" pos="38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0663B1-C986-4DA9-A0B9-6A776C940275}">
  <a:tblStyle styleId="{E90663B1-C986-4DA9-A0B9-6A776C94027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77" orient="horz"/>
        <p:guide pos="381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Black-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Condensed-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Condensed-italic.fntdata"/><Relationship Id="rId25" Type="http://schemas.openxmlformats.org/officeDocument/2006/relationships/font" Target="fonts/RobotoCondensed-bold.fntdata"/><Relationship Id="rId28" Type="http://schemas.openxmlformats.org/officeDocument/2006/relationships/font" Target="fonts/RobotoCondensedLight-regular.fntdata"/><Relationship Id="rId27" Type="http://schemas.openxmlformats.org/officeDocument/2006/relationships/font" Target="fonts/RobotoCondense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CondensedLight-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CondensedLight-boldItalic.fntdata"/><Relationship Id="rId30" Type="http://schemas.openxmlformats.org/officeDocument/2006/relationships/font" Target="fonts/RobotoCondensedLight-italic.fntdata"/><Relationship Id="rId11" Type="http://schemas.openxmlformats.org/officeDocument/2006/relationships/slide" Target="slides/slide4.xml"/><Relationship Id="rId33" Type="http://schemas.openxmlformats.org/officeDocument/2006/relationships/font" Target="fonts/HelveticaNeue-bold.fntdata"/><Relationship Id="rId10" Type="http://schemas.openxmlformats.org/officeDocument/2006/relationships/slide" Target="slides/slide3.xml"/><Relationship Id="rId32" Type="http://schemas.openxmlformats.org/officeDocument/2006/relationships/font" Target="fonts/HelveticaNeue-regular.fntdata"/><Relationship Id="rId13" Type="http://schemas.openxmlformats.org/officeDocument/2006/relationships/slide" Target="slides/slide6.xml"/><Relationship Id="rId35" Type="http://schemas.openxmlformats.org/officeDocument/2006/relationships/font" Target="fonts/HelveticaNeue-boldItalic.fntdata"/><Relationship Id="rId12" Type="http://schemas.openxmlformats.org/officeDocument/2006/relationships/slide" Target="slides/slide5.xml"/><Relationship Id="rId34" Type="http://schemas.openxmlformats.org/officeDocument/2006/relationships/font" Target="fonts/HelveticaNeue-italic.fntdata"/><Relationship Id="rId15" Type="http://schemas.openxmlformats.org/officeDocument/2006/relationships/slide" Target="slides/slide8.xml"/><Relationship Id="rId37" Type="http://schemas.openxmlformats.org/officeDocument/2006/relationships/font" Target="fonts/AdventPro-bold.fntdata"/><Relationship Id="rId14" Type="http://schemas.openxmlformats.org/officeDocument/2006/relationships/slide" Target="slides/slide7.xml"/><Relationship Id="rId36" Type="http://schemas.openxmlformats.org/officeDocument/2006/relationships/font" Target="fonts/AdventPro-regular.fntdata"/><Relationship Id="rId17" Type="http://schemas.openxmlformats.org/officeDocument/2006/relationships/slide" Target="slides/slide10.xml"/><Relationship Id="rId39" Type="http://schemas.openxmlformats.org/officeDocument/2006/relationships/font" Target="fonts/AdventPro-boldItalic.fntdata"/><Relationship Id="rId16" Type="http://schemas.openxmlformats.org/officeDocument/2006/relationships/slide" Target="slides/slide9.xml"/><Relationship Id="rId38" Type="http://schemas.openxmlformats.org/officeDocument/2006/relationships/font" Target="fonts/AdventPro-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e68210098_0_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1e68210098_0_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21e68210098_0_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e68210098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1e68210098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1e68210098_0_4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1e68210098_0_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e682100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e6821009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e68210098_0_4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21e68210098_0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e68210098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1e68210098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1e68210098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e68210098_0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e68210098_0_7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1e68210098_0_7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e7429cd7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1e7429cd7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p:cSld name="Header">
    <p:spTree>
      <p:nvGrpSpPr>
        <p:cNvPr id="15" name="Shape 15"/>
        <p:cNvGrpSpPr/>
        <p:nvPr/>
      </p:nvGrpSpPr>
      <p:grpSpPr>
        <a:xfrm>
          <a:off x="0" y="0"/>
          <a:ext cx="0" cy="0"/>
          <a:chOff x="0" y="0"/>
          <a:chExt cx="0" cy="0"/>
        </a:xfrm>
      </p:grpSpPr>
      <p:sp>
        <p:nvSpPr>
          <p:cNvPr id="16" name="Google Shape;16;p2"/>
          <p:cNvSpPr/>
          <p:nvPr>
            <p:ph idx="2" type="pic"/>
          </p:nvPr>
        </p:nvSpPr>
        <p:spPr>
          <a:xfrm>
            <a:off x="6458593" y="1136179"/>
            <a:ext cx="2215107" cy="396570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2"/>
          <p:cNvSpPr/>
          <p:nvPr>
            <p:ph idx="3" type="pic"/>
          </p:nvPr>
        </p:nvSpPr>
        <p:spPr>
          <a:xfrm>
            <a:off x="9543316" y="4275986"/>
            <a:ext cx="2215107" cy="396570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description">
  <p:cSld name="Screen-description">
    <p:spTree>
      <p:nvGrpSpPr>
        <p:cNvPr id="50" name="Shape 50"/>
        <p:cNvGrpSpPr/>
        <p:nvPr/>
      </p:nvGrpSpPr>
      <p:grpSpPr>
        <a:xfrm>
          <a:off x="0" y="0"/>
          <a:ext cx="0" cy="0"/>
          <a:chOff x="0" y="0"/>
          <a:chExt cx="0" cy="0"/>
        </a:xfrm>
      </p:grpSpPr>
      <p:sp>
        <p:nvSpPr>
          <p:cNvPr id="51" name="Google Shape;51;p12"/>
          <p:cNvSpPr/>
          <p:nvPr>
            <p:ph idx="2" type="pic"/>
          </p:nvPr>
        </p:nvSpPr>
        <p:spPr>
          <a:xfrm>
            <a:off x="2161259" y="1527927"/>
            <a:ext cx="2215107" cy="396570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seño personalizado">
  <p:cSld name="3_Diseño personalizado">
    <p:spTree>
      <p:nvGrpSpPr>
        <p:cNvPr id="52" name="Shape 52"/>
        <p:cNvGrpSpPr/>
        <p:nvPr/>
      </p:nvGrpSpPr>
      <p:grpSpPr>
        <a:xfrm>
          <a:off x="0" y="0"/>
          <a:ext cx="0" cy="0"/>
          <a:chOff x="0" y="0"/>
          <a:chExt cx="0" cy="0"/>
        </a:xfrm>
      </p:grpSpPr>
      <p:sp>
        <p:nvSpPr>
          <p:cNvPr id="53" name="Google Shape;53;p13"/>
          <p:cNvSpPr/>
          <p:nvPr>
            <p:ph idx="2" type="pic"/>
          </p:nvPr>
        </p:nvSpPr>
        <p:spPr>
          <a:xfrm>
            <a:off x="719014" y="2115529"/>
            <a:ext cx="1958880" cy="3506979"/>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3"/>
          <p:cNvSpPr/>
          <p:nvPr>
            <p:ph idx="3" type="pic"/>
          </p:nvPr>
        </p:nvSpPr>
        <p:spPr>
          <a:xfrm>
            <a:off x="3119093" y="1927002"/>
            <a:ext cx="1983548" cy="355114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13"/>
          <p:cNvSpPr/>
          <p:nvPr>
            <p:ph idx="4" type="pic"/>
          </p:nvPr>
        </p:nvSpPr>
        <p:spPr>
          <a:xfrm>
            <a:off x="5304342" y="1927002"/>
            <a:ext cx="1983548" cy="355114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13"/>
          <p:cNvSpPr/>
          <p:nvPr>
            <p:ph idx="5" type="pic"/>
          </p:nvPr>
        </p:nvSpPr>
        <p:spPr>
          <a:xfrm>
            <a:off x="7489592" y="1927002"/>
            <a:ext cx="1983548" cy="355114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 name="Google Shape;57;p13"/>
          <p:cNvSpPr/>
          <p:nvPr>
            <p:ph idx="6" type="pic"/>
          </p:nvPr>
        </p:nvSpPr>
        <p:spPr>
          <a:xfrm>
            <a:off x="9674842" y="1927002"/>
            <a:ext cx="1983548" cy="355114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Moxkup">
  <p:cSld name="Desktop-Moxkup">
    <p:spTree>
      <p:nvGrpSpPr>
        <p:cNvPr id="58" name="Shape 58"/>
        <p:cNvGrpSpPr/>
        <p:nvPr/>
      </p:nvGrpSpPr>
      <p:grpSpPr>
        <a:xfrm>
          <a:off x="0" y="0"/>
          <a:ext cx="0" cy="0"/>
          <a:chOff x="0" y="0"/>
          <a:chExt cx="0" cy="0"/>
        </a:xfrm>
      </p:grpSpPr>
      <p:sp>
        <p:nvSpPr>
          <p:cNvPr id="59" name="Google Shape;59;p14"/>
          <p:cNvSpPr/>
          <p:nvPr>
            <p:ph idx="2" type="pic"/>
          </p:nvPr>
        </p:nvSpPr>
        <p:spPr>
          <a:xfrm>
            <a:off x="3895725" y="2171700"/>
            <a:ext cx="5010150" cy="3022600"/>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mockup">
  <p:cSld name="Tablet-mockup">
    <p:spTree>
      <p:nvGrpSpPr>
        <p:cNvPr id="60" name="Shape 60"/>
        <p:cNvGrpSpPr/>
        <p:nvPr/>
      </p:nvGrpSpPr>
      <p:grpSpPr>
        <a:xfrm>
          <a:off x="0" y="0"/>
          <a:ext cx="0" cy="0"/>
          <a:chOff x="0" y="0"/>
          <a:chExt cx="0" cy="0"/>
        </a:xfrm>
      </p:grpSpPr>
      <p:sp>
        <p:nvSpPr>
          <p:cNvPr id="61" name="Google Shape;61;p15"/>
          <p:cNvSpPr/>
          <p:nvPr>
            <p:ph idx="2" type="pic"/>
          </p:nvPr>
        </p:nvSpPr>
        <p:spPr>
          <a:xfrm>
            <a:off x="1927514" y="1657350"/>
            <a:ext cx="2888673" cy="386022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s-2">
  <p:cSld name="Statics-2">
    <p:spTree>
      <p:nvGrpSpPr>
        <p:cNvPr id="62" name="Shape 62"/>
        <p:cNvGrpSpPr/>
        <p:nvPr/>
      </p:nvGrpSpPr>
      <p:grpSpPr>
        <a:xfrm>
          <a:off x="0" y="0"/>
          <a:ext cx="0" cy="0"/>
          <a:chOff x="0" y="0"/>
          <a:chExt cx="0" cy="0"/>
        </a:xfrm>
      </p:grpSpPr>
      <p:sp>
        <p:nvSpPr>
          <p:cNvPr id="63" name="Google Shape;63;p16"/>
          <p:cNvSpPr/>
          <p:nvPr>
            <p:ph idx="2" type="pic"/>
          </p:nvPr>
        </p:nvSpPr>
        <p:spPr>
          <a:xfrm>
            <a:off x="2135859" y="1527927"/>
            <a:ext cx="2215107" cy="396570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cation">
  <p:cSld name="Location">
    <p:spTree>
      <p:nvGrpSpPr>
        <p:cNvPr id="64" name="Shape 64"/>
        <p:cNvGrpSpPr/>
        <p:nvPr/>
      </p:nvGrpSpPr>
      <p:grpSpPr>
        <a:xfrm>
          <a:off x="0" y="0"/>
          <a:ext cx="0" cy="0"/>
          <a:chOff x="0" y="0"/>
          <a:chExt cx="0" cy="0"/>
        </a:xfrm>
      </p:grpSpPr>
      <p:sp>
        <p:nvSpPr>
          <p:cNvPr id="65" name="Google Shape;65;p17"/>
          <p:cNvSpPr/>
          <p:nvPr>
            <p:ph idx="2" type="pic"/>
          </p:nvPr>
        </p:nvSpPr>
        <p:spPr>
          <a:xfrm>
            <a:off x="6096000" y="0"/>
            <a:ext cx="6096000" cy="6858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66" name="Shape 66"/>
        <p:cNvGrpSpPr/>
        <p:nvPr/>
      </p:nvGrpSpPr>
      <p:grpSpPr>
        <a:xfrm>
          <a:off x="0" y="0"/>
          <a:ext cx="0" cy="0"/>
          <a:chOff x="0" y="0"/>
          <a:chExt cx="0" cy="0"/>
        </a:xfrm>
      </p:grpSpPr>
      <p:sp>
        <p:nvSpPr>
          <p:cNvPr id="67" name="Google Shape;67;p18"/>
          <p:cNvSpPr/>
          <p:nvPr>
            <p:ph idx="2" type="pic"/>
          </p:nvPr>
        </p:nvSpPr>
        <p:spPr>
          <a:xfrm>
            <a:off x="798291" y="2228648"/>
            <a:ext cx="1387268" cy="1697444"/>
          </a:xfrm>
          <a:prstGeom prst="roundRect">
            <a:avLst>
              <a:gd fmla="val 10065"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 name="Google Shape;68;p18"/>
          <p:cNvSpPr/>
          <p:nvPr>
            <p:ph idx="3" type="pic"/>
          </p:nvPr>
        </p:nvSpPr>
        <p:spPr>
          <a:xfrm>
            <a:off x="4567521" y="2228648"/>
            <a:ext cx="1414307" cy="1697444"/>
          </a:xfrm>
          <a:prstGeom prst="roundRect">
            <a:avLst>
              <a:gd fmla="val 8033"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18"/>
          <p:cNvSpPr/>
          <p:nvPr>
            <p:ph idx="4" type="pic"/>
          </p:nvPr>
        </p:nvSpPr>
        <p:spPr>
          <a:xfrm>
            <a:off x="8333763" y="2228648"/>
            <a:ext cx="1414307" cy="1697444"/>
          </a:xfrm>
          <a:prstGeom prst="roundRect">
            <a:avLst>
              <a:gd fmla="val 8033"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 name="Google Shape;70;p18"/>
          <p:cNvSpPr/>
          <p:nvPr>
            <p:ph idx="5" type="pic"/>
          </p:nvPr>
        </p:nvSpPr>
        <p:spPr>
          <a:xfrm>
            <a:off x="798291" y="4425564"/>
            <a:ext cx="1387268" cy="1697444"/>
          </a:xfrm>
          <a:prstGeom prst="roundRect">
            <a:avLst>
              <a:gd fmla="val 10065"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 name="Google Shape;71;p18"/>
          <p:cNvSpPr/>
          <p:nvPr>
            <p:ph idx="6" type="pic"/>
          </p:nvPr>
        </p:nvSpPr>
        <p:spPr>
          <a:xfrm>
            <a:off x="4567521" y="4425564"/>
            <a:ext cx="1414307" cy="1697444"/>
          </a:xfrm>
          <a:prstGeom prst="roundRect">
            <a:avLst>
              <a:gd fmla="val 8033"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 name="Google Shape;72;p18"/>
          <p:cNvSpPr/>
          <p:nvPr>
            <p:ph idx="7" type="pic"/>
          </p:nvPr>
        </p:nvSpPr>
        <p:spPr>
          <a:xfrm>
            <a:off x="8333763" y="4425564"/>
            <a:ext cx="1414307" cy="1697444"/>
          </a:xfrm>
          <a:prstGeom prst="roundRect">
            <a:avLst>
              <a:gd fmla="val 8033" name="adj"/>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slide-2">
  <p:cSld name="Half-slide-2">
    <p:spTree>
      <p:nvGrpSpPr>
        <p:cNvPr id="73" name="Shape 73"/>
        <p:cNvGrpSpPr/>
        <p:nvPr/>
      </p:nvGrpSpPr>
      <p:grpSpPr>
        <a:xfrm>
          <a:off x="0" y="0"/>
          <a:ext cx="0" cy="0"/>
          <a:chOff x="0" y="0"/>
          <a:chExt cx="0" cy="0"/>
        </a:xfrm>
      </p:grpSpPr>
      <p:sp>
        <p:nvSpPr>
          <p:cNvPr id="74" name="Google Shape;74;p19"/>
          <p:cNvSpPr/>
          <p:nvPr>
            <p:ph idx="2" type="pic"/>
          </p:nvPr>
        </p:nvSpPr>
        <p:spPr>
          <a:xfrm>
            <a:off x="0" y="0"/>
            <a:ext cx="6132512" cy="6858000"/>
          </a:xfrm>
          <a:prstGeom prst="roundRect">
            <a:avLst>
              <a:gd fmla="val 0" name="adj"/>
            </a:avLst>
          </a:prstGeom>
          <a:no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width-image">
  <p:cSld name="Full-width-image">
    <p:spTree>
      <p:nvGrpSpPr>
        <p:cNvPr id="75" name="Shape 75"/>
        <p:cNvGrpSpPr/>
        <p:nvPr/>
      </p:nvGrpSpPr>
      <p:grpSpPr>
        <a:xfrm>
          <a:off x="0" y="0"/>
          <a:ext cx="0" cy="0"/>
          <a:chOff x="0" y="0"/>
          <a:chExt cx="0" cy="0"/>
        </a:xfrm>
      </p:grpSpPr>
      <p:sp>
        <p:nvSpPr>
          <p:cNvPr id="76" name="Google Shape;76;p20"/>
          <p:cNvSpPr/>
          <p:nvPr>
            <p:ph idx="2" type="pic"/>
          </p:nvPr>
        </p:nvSpPr>
        <p:spPr>
          <a:xfrm>
            <a:off x="0" y="0"/>
            <a:ext cx="12192000" cy="6858000"/>
          </a:xfrm>
          <a:prstGeom prst="rect">
            <a:avLst/>
          </a:prstGeom>
          <a:solidFill>
            <a:srgbClr val="F3F3F3"/>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20"/>
          <p:cNvSpPr/>
          <p:nvPr>
            <p:ph idx="3" type="pic"/>
          </p:nvPr>
        </p:nvSpPr>
        <p:spPr>
          <a:xfrm>
            <a:off x="5620536" y="476877"/>
            <a:ext cx="950928" cy="979415"/>
          </a:xfrm>
          <a:prstGeom prst="roundRect">
            <a:avLst>
              <a:gd fmla="val 20821"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78" name="Shape 78"/>
        <p:cNvGrpSpPr/>
        <p:nvPr/>
      </p:nvGrpSpPr>
      <p:grpSpPr>
        <a:xfrm>
          <a:off x="0" y="0"/>
          <a:ext cx="0" cy="0"/>
          <a:chOff x="0" y="0"/>
          <a:chExt cx="0" cy="0"/>
        </a:xfrm>
      </p:grpSpPr>
      <p:grpSp>
        <p:nvGrpSpPr>
          <p:cNvPr id="79" name="Google Shape;79;p21"/>
          <p:cNvGrpSpPr/>
          <p:nvPr/>
        </p:nvGrpSpPr>
        <p:grpSpPr>
          <a:xfrm>
            <a:off x="2373534" y="-1606019"/>
            <a:ext cx="13475391" cy="12996291"/>
            <a:chOff x="6574956" y="458802"/>
            <a:chExt cx="5641002" cy="6039986"/>
          </a:xfrm>
        </p:grpSpPr>
        <p:sp>
          <p:nvSpPr>
            <p:cNvPr id="80" name="Google Shape;80;p21"/>
            <p:cNvSpPr/>
            <p:nvPr/>
          </p:nvSpPr>
          <p:spPr>
            <a:xfrm rot="581137">
              <a:off x="6986900" y="826212"/>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21"/>
            <p:cNvSpPr/>
            <p:nvPr/>
          </p:nvSpPr>
          <p:spPr>
            <a:xfrm>
              <a:off x="6903721" y="1061895"/>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 name="Shape 2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82" name="Shape 82"/>
        <p:cNvGrpSpPr/>
        <p:nvPr/>
      </p:nvGrpSpPr>
      <p:grpSpPr>
        <a:xfrm>
          <a:off x="0" y="0"/>
          <a:ext cx="0" cy="0"/>
          <a:chOff x="0" y="0"/>
          <a:chExt cx="0" cy="0"/>
        </a:xfrm>
      </p:grpSpPr>
      <p:sp>
        <p:nvSpPr>
          <p:cNvPr id="83" name="Google Shape;83;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5" name="Google Shape;85;p2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2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2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3"/>
          <p:cNvSpPr txBox="1"/>
          <p:nvPr>
            <p:ph idx="1" type="body"/>
          </p:nvPr>
        </p:nvSpPr>
        <p:spPr>
          <a:xfrm>
            <a:off x="1160867" y="1525600"/>
            <a:ext cx="9225600" cy="4680900"/>
          </a:xfrm>
          <a:prstGeom prst="rect">
            <a:avLst/>
          </a:prstGeom>
        </p:spPr>
        <p:txBody>
          <a:bodyPr anchorCtr="0" anchor="t" bIns="45700" lIns="91425" spcFirstLastPara="1" rIns="91425" wrap="square" tIns="45700">
            <a:noAutofit/>
          </a:bodyPr>
          <a:lstStyle>
            <a:lvl1pPr indent="-298450" lvl="0" marL="457200" rtl="0">
              <a:spcBef>
                <a:spcPts val="1000"/>
              </a:spcBef>
              <a:spcAft>
                <a:spcPts val="0"/>
              </a:spcAft>
              <a:buClr>
                <a:schemeClr val="dk1"/>
              </a:buClr>
              <a:buSzPts val="1100"/>
              <a:buFont typeface="Nunito Light"/>
              <a:buAutoNum type="arabicPeriod"/>
              <a:defRPr>
                <a:solidFill>
                  <a:schemeClr val="dk1"/>
                </a:solidFill>
              </a:defRPr>
            </a:lvl1pPr>
            <a:lvl2pPr indent="-381000" lvl="1" marL="914400" rtl="0">
              <a:spcBef>
                <a:spcPts val="500"/>
              </a:spcBef>
              <a:spcAft>
                <a:spcPts val="0"/>
              </a:spcAft>
              <a:buClr>
                <a:schemeClr val="dk1"/>
              </a:buClr>
              <a:buSzPts val="2400"/>
              <a:buFont typeface="Nunito Light"/>
              <a:buAutoNum type="alphaLcPeriod"/>
              <a:defRPr>
                <a:solidFill>
                  <a:schemeClr val="dk1"/>
                </a:solidFill>
              </a:defRPr>
            </a:lvl2pPr>
            <a:lvl3pPr indent="-355600" lvl="2" marL="1371600" rtl="0">
              <a:spcBef>
                <a:spcPts val="500"/>
              </a:spcBef>
              <a:spcAft>
                <a:spcPts val="0"/>
              </a:spcAft>
              <a:buClr>
                <a:schemeClr val="dk1"/>
              </a:buClr>
              <a:buSzPts val="2000"/>
              <a:buFont typeface="Nunito Light"/>
              <a:buAutoNum type="romanLcPeriod"/>
              <a:defRPr>
                <a:solidFill>
                  <a:schemeClr val="dk1"/>
                </a:solidFill>
              </a:defRPr>
            </a:lvl3pPr>
            <a:lvl4pPr indent="-342900" lvl="3" marL="1828800" rtl="0">
              <a:spcBef>
                <a:spcPts val="500"/>
              </a:spcBef>
              <a:spcAft>
                <a:spcPts val="0"/>
              </a:spcAft>
              <a:buClr>
                <a:schemeClr val="dk1"/>
              </a:buClr>
              <a:buSzPts val="1800"/>
              <a:buFont typeface="Nunito Light"/>
              <a:buAutoNum type="arabicPeriod"/>
              <a:defRPr>
                <a:solidFill>
                  <a:schemeClr val="dk1"/>
                </a:solidFill>
              </a:defRPr>
            </a:lvl4pPr>
            <a:lvl5pPr indent="-342900" lvl="4" marL="2286000" rtl="0">
              <a:spcBef>
                <a:spcPts val="500"/>
              </a:spcBef>
              <a:spcAft>
                <a:spcPts val="0"/>
              </a:spcAft>
              <a:buClr>
                <a:schemeClr val="dk1"/>
              </a:buClr>
              <a:buSzPts val="1800"/>
              <a:buFont typeface="Nunito Light"/>
              <a:buAutoNum type="alphaLcPeriod"/>
              <a:defRPr>
                <a:solidFill>
                  <a:schemeClr val="dk1"/>
                </a:solidFill>
              </a:defRPr>
            </a:lvl5pPr>
            <a:lvl6pPr indent="-342900" lvl="5" marL="2743200" rtl="0">
              <a:spcBef>
                <a:spcPts val="500"/>
              </a:spcBef>
              <a:spcAft>
                <a:spcPts val="0"/>
              </a:spcAft>
              <a:buClr>
                <a:schemeClr val="dk1"/>
              </a:buClr>
              <a:buSzPts val="1800"/>
              <a:buFont typeface="Nunito Light"/>
              <a:buAutoNum type="romanLcPeriod"/>
              <a:defRPr>
                <a:solidFill>
                  <a:schemeClr val="dk1"/>
                </a:solidFill>
              </a:defRPr>
            </a:lvl6pPr>
            <a:lvl7pPr indent="-342900" lvl="6" marL="3200400" rtl="0">
              <a:spcBef>
                <a:spcPts val="500"/>
              </a:spcBef>
              <a:spcAft>
                <a:spcPts val="0"/>
              </a:spcAft>
              <a:buClr>
                <a:schemeClr val="dk1"/>
              </a:buClr>
              <a:buSzPts val="1800"/>
              <a:buFont typeface="Nunito Light"/>
              <a:buAutoNum type="arabicPeriod"/>
              <a:defRPr>
                <a:solidFill>
                  <a:schemeClr val="dk1"/>
                </a:solidFill>
              </a:defRPr>
            </a:lvl7pPr>
            <a:lvl8pPr indent="-342900" lvl="7" marL="3657600" rtl="0">
              <a:spcBef>
                <a:spcPts val="500"/>
              </a:spcBef>
              <a:spcAft>
                <a:spcPts val="0"/>
              </a:spcAft>
              <a:buClr>
                <a:schemeClr val="dk1"/>
              </a:buClr>
              <a:buSzPts val="1800"/>
              <a:buFont typeface="Nunito Light"/>
              <a:buAutoNum type="alphaLcPeriod"/>
              <a:defRPr>
                <a:solidFill>
                  <a:schemeClr val="dk1"/>
                </a:solidFill>
              </a:defRPr>
            </a:lvl8pPr>
            <a:lvl9pPr indent="-342900" lvl="8" marL="4114800" rtl="0">
              <a:spcBef>
                <a:spcPts val="500"/>
              </a:spcBef>
              <a:spcAft>
                <a:spcPts val="0"/>
              </a:spcAft>
              <a:buClr>
                <a:schemeClr val="dk1"/>
              </a:buClr>
              <a:buSzPts val="1800"/>
              <a:buFont typeface="Nunito Light"/>
              <a:buAutoNum type="romanLcPeriod"/>
              <a:defRPr>
                <a:solidFill>
                  <a:schemeClr val="dk1"/>
                </a:solidFill>
              </a:defRPr>
            </a:lvl9pPr>
          </a:lstStyle>
          <a:p/>
        </p:txBody>
      </p:sp>
      <p:sp>
        <p:nvSpPr>
          <p:cNvPr id="90" name="Google Shape;90;p23"/>
          <p:cNvSpPr txBox="1"/>
          <p:nvPr>
            <p:ph type="ctrTitle"/>
          </p:nvPr>
        </p:nvSpPr>
        <p:spPr>
          <a:xfrm>
            <a:off x="2619801" y="470467"/>
            <a:ext cx="6952500" cy="1261500"/>
          </a:xfrm>
          <a:prstGeom prst="rect">
            <a:avLst/>
          </a:prstGeom>
        </p:spPr>
        <p:txBody>
          <a:bodyPr anchorCtr="0" anchor="t" bIns="45700" lIns="91425" spcFirstLastPara="1" rIns="91425" wrap="square" tIns="45700">
            <a:noAutofit/>
          </a:bodyPr>
          <a:lstStyle>
            <a:lvl1pPr lvl="0" rtl="0" algn="ctr">
              <a:spcBef>
                <a:spcPts val="0"/>
              </a:spcBef>
              <a:spcAft>
                <a:spcPts val="0"/>
              </a:spcAft>
              <a:buSzPts val="3200"/>
              <a:buNone/>
              <a:defRPr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91" name="Google Shape;91;p23"/>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solidFill>
                  <a:schemeClr val="dk1"/>
                </a:solidFill>
              </a:defRPr>
            </a:lvl1pPr>
            <a:lvl2pPr lvl="1" rtl="0">
              <a:buNone/>
              <a:defRPr sz="1900">
                <a:solidFill>
                  <a:schemeClr val="dk1"/>
                </a:solidFill>
              </a:defRPr>
            </a:lvl2pPr>
            <a:lvl3pPr lvl="2" rtl="0">
              <a:buNone/>
              <a:defRPr sz="1900">
                <a:solidFill>
                  <a:schemeClr val="dk1"/>
                </a:solidFill>
              </a:defRPr>
            </a:lvl3pPr>
            <a:lvl4pPr lvl="3" rtl="0">
              <a:buNone/>
              <a:defRPr sz="1900">
                <a:solidFill>
                  <a:schemeClr val="dk1"/>
                </a:solidFill>
              </a:defRPr>
            </a:lvl4pPr>
            <a:lvl5pPr lvl="4" rtl="0">
              <a:buNone/>
              <a:defRPr sz="1900">
                <a:solidFill>
                  <a:schemeClr val="dk1"/>
                </a:solidFill>
              </a:defRPr>
            </a:lvl5pPr>
            <a:lvl6pPr lvl="5" rtl="0">
              <a:buNone/>
              <a:defRPr sz="1900">
                <a:solidFill>
                  <a:schemeClr val="dk1"/>
                </a:solidFill>
              </a:defRPr>
            </a:lvl6pPr>
            <a:lvl7pPr lvl="6" rtl="0">
              <a:buNone/>
              <a:defRPr sz="1900">
                <a:solidFill>
                  <a:schemeClr val="dk1"/>
                </a:solidFill>
              </a:defRPr>
            </a:lvl7pPr>
            <a:lvl8pPr lvl="7" rtl="0">
              <a:buNone/>
              <a:defRPr sz="1900">
                <a:solidFill>
                  <a:schemeClr val="dk1"/>
                </a:solidFill>
              </a:defRPr>
            </a:lvl8pPr>
            <a:lvl9pPr lvl="8" rtl="0">
              <a:buNone/>
              <a:defRPr sz="1900">
                <a:solidFill>
                  <a:schemeClr val="dk1"/>
                </a:solidFil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4"/>
          <p:cNvSpPr txBox="1"/>
          <p:nvPr>
            <p:ph type="ctrTitle"/>
          </p:nvPr>
        </p:nvSpPr>
        <p:spPr>
          <a:xfrm>
            <a:off x="748800" y="3739618"/>
            <a:ext cx="3564900" cy="5700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24"/>
          <p:cNvSpPr txBox="1"/>
          <p:nvPr>
            <p:ph idx="1" type="subTitle"/>
          </p:nvPr>
        </p:nvSpPr>
        <p:spPr>
          <a:xfrm>
            <a:off x="1163267" y="4120633"/>
            <a:ext cx="2736000" cy="1337700"/>
          </a:xfrm>
          <a:prstGeom prst="rect">
            <a:avLst/>
          </a:prstGeom>
        </p:spPr>
        <p:txBody>
          <a:bodyPr anchorCtr="0" anchor="t" bIns="45700" lIns="91425" spcFirstLastPara="1" rIns="91425" wrap="square" tIns="45700">
            <a:noAutofit/>
          </a:bodyPr>
          <a:lstStyle>
            <a:lvl1pPr lvl="0" rtl="0" algn="ctr">
              <a:lnSpc>
                <a:spcPct val="100000"/>
              </a:lnSpc>
              <a:spcBef>
                <a:spcPts val="1000"/>
              </a:spcBef>
              <a:spcAft>
                <a:spcPts val="0"/>
              </a:spcAft>
              <a:buClr>
                <a:schemeClr val="dk1"/>
              </a:buClr>
              <a:buSzPts val="1500"/>
              <a:buNone/>
              <a:defRPr sz="1500">
                <a:solidFill>
                  <a:schemeClr val="dk1"/>
                </a:solidFill>
              </a:defRPr>
            </a:lvl1pPr>
            <a:lvl2pPr lvl="1" rtl="0">
              <a:lnSpc>
                <a:spcPct val="100000"/>
              </a:lnSpc>
              <a:spcBef>
                <a:spcPts val="500"/>
              </a:spcBef>
              <a:spcAft>
                <a:spcPts val="0"/>
              </a:spcAft>
              <a:buSzPts val="1500"/>
              <a:buNone/>
              <a:defRPr sz="1500"/>
            </a:lvl2pPr>
            <a:lvl3pPr lvl="2" rtl="0">
              <a:lnSpc>
                <a:spcPct val="100000"/>
              </a:lnSpc>
              <a:spcBef>
                <a:spcPts val="500"/>
              </a:spcBef>
              <a:spcAft>
                <a:spcPts val="0"/>
              </a:spcAft>
              <a:buSzPts val="1500"/>
              <a:buNone/>
              <a:defRPr sz="1500"/>
            </a:lvl3pPr>
            <a:lvl4pPr lvl="3" rtl="0">
              <a:lnSpc>
                <a:spcPct val="100000"/>
              </a:lnSpc>
              <a:spcBef>
                <a:spcPts val="500"/>
              </a:spcBef>
              <a:spcAft>
                <a:spcPts val="0"/>
              </a:spcAft>
              <a:buSzPts val="1500"/>
              <a:buNone/>
              <a:defRPr sz="1500"/>
            </a:lvl4pPr>
            <a:lvl5pPr lvl="4" rtl="0">
              <a:lnSpc>
                <a:spcPct val="100000"/>
              </a:lnSpc>
              <a:spcBef>
                <a:spcPts val="500"/>
              </a:spcBef>
              <a:spcAft>
                <a:spcPts val="0"/>
              </a:spcAft>
              <a:buSzPts val="1500"/>
              <a:buNone/>
              <a:defRPr sz="1500"/>
            </a:lvl5pPr>
            <a:lvl6pPr lvl="5" rtl="0">
              <a:lnSpc>
                <a:spcPct val="100000"/>
              </a:lnSpc>
              <a:spcBef>
                <a:spcPts val="500"/>
              </a:spcBef>
              <a:spcAft>
                <a:spcPts val="0"/>
              </a:spcAft>
              <a:buSzPts val="1500"/>
              <a:buNone/>
              <a:defRPr sz="1500"/>
            </a:lvl6pPr>
            <a:lvl7pPr lvl="6" rtl="0">
              <a:lnSpc>
                <a:spcPct val="100000"/>
              </a:lnSpc>
              <a:spcBef>
                <a:spcPts val="500"/>
              </a:spcBef>
              <a:spcAft>
                <a:spcPts val="0"/>
              </a:spcAft>
              <a:buSzPts val="1500"/>
              <a:buNone/>
              <a:defRPr sz="1500"/>
            </a:lvl7pPr>
            <a:lvl8pPr lvl="7" rtl="0">
              <a:lnSpc>
                <a:spcPct val="100000"/>
              </a:lnSpc>
              <a:spcBef>
                <a:spcPts val="500"/>
              </a:spcBef>
              <a:spcAft>
                <a:spcPts val="0"/>
              </a:spcAft>
              <a:buSzPts val="1500"/>
              <a:buNone/>
              <a:defRPr sz="1500"/>
            </a:lvl8pPr>
            <a:lvl9pPr lvl="8" rtl="0">
              <a:lnSpc>
                <a:spcPct val="100000"/>
              </a:lnSpc>
              <a:spcBef>
                <a:spcPts val="500"/>
              </a:spcBef>
              <a:spcAft>
                <a:spcPts val="0"/>
              </a:spcAft>
              <a:buSzPts val="1500"/>
              <a:buNone/>
              <a:defRPr sz="1500"/>
            </a:lvl9pPr>
          </a:lstStyle>
          <a:p/>
        </p:txBody>
      </p:sp>
      <p:sp>
        <p:nvSpPr>
          <p:cNvPr id="95" name="Google Shape;95;p24"/>
          <p:cNvSpPr txBox="1"/>
          <p:nvPr>
            <p:ph idx="2" type="ctrTitle"/>
          </p:nvPr>
        </p:nvSpPr>
        <p:spPr>
          <a:xfrm>
            <a:off x="4313600" y="3739618"/>
            <a:ext cx="3564900" cy="5700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24"/>
          <p:cNvSpPr txBox="1"/>
          <p:nvPr>
            <p:ph idx="3" type="subTitle"/>
          </p:nvPr>
        </p:nvSpPr>
        <p:spPr>
          <a:xfrm>
            <a:off x="4617200" y="2715666"/>
            <a:ext cx="2957700" cy="1337700"/>
          </a:xfrm>
          <a:prstGeom prst="rect">
            <a:avLst/>
          </a:prstGeom>
        </p:spPr>
        <p:txBody>
          <a:bodyPr anchorCtr="0" anchor="t" bIns="45700" lIns="91425" spcFirstLastPara="1" rIns="91425" wrap="square" tIns="45700">
            <a:noAutofit/>
          </a:bodyPr>
          <a:lstStyle>
            <a:lvl1pPr lvl="0" rtl="0" algn="ctr">
              <a:lnSpc>
                <a:spcPct val="100000"/>
              </a:lnSpc>
              <a:spcBef>
                <a:spcPts val="1000"/>
              </a:spcBef>
              <a:spcAft>
                <a:spcPts val="0"/>
              </a:spcAft>
              <a:buClr>
                <a:schemeClr val="dk1"/>
              </a:buClr>
              <a:buSzPts val="1500"/>
              <a:buNone/>
              <a:defRPr sz="1500">
                <a:solidFill>
                  <a:schemeClr val="dk1"/>
                </a:solidFill>
              </a:defRPr>
            </a:lvl1pPr>
            <a:lvl2pPr lvl="1" rtl="0">
              <a:lnSpc>
                <a:spcPct val="100000"/>
              </a:lnSpc>
              <a:spcBef>
                <a:spcPts val="500"/>
              </a:spcBef>
              <a:spcAft>
                <a:spcPts val="0"/>
              </a:spcAft>
              <a:buSzPts val="1500"/>
              <a:buNone/>
              <a:defRPr sz="1500"/>
            </a:lvl2pPr>
            <a:lvl3pPr lvl="2" rtl="0">
              <a:lnSpc>
                <a:spcPct val="100000"/>
              </a:lnSpc>
              <a:spcBef>
                <a:spcPts val="500"/>
              </a:spcBef>
              <a:spcAft>
                <a:spcPts val="0"/>
              </a:spcAft>
              <a:buSzPts val="1500"/>
              <a:buNone/>
              <a:defRPr sz="1500"/>
            </a:lvl3pPr>
            <a:lvl4pPr lvl="3" rtl="0">
              <a:lnSpc>
                <a:spcPct val="100000"/>
              </a:lnSpc>
              <a:spcBef>
                <a:spcPts val="500"/>
              </a:spcBef>
              <a:spcAft>
                <a:spcPts val="0"/>
              </a:spcAft>
              <a:buSzPts val="1500"/>
              <a:buNone/>
              <a:defRPr sz="1500"/>
            </a:lvl4pPr>
            <a:lvl5pPr lvl="4" rtl="0">
              <a:lnSpc>
                <a:spcPct val="100000"/>
              </a:lnSpc>
              <a:spcBef>
                <a:spcPts val="500"/>
              </a:spcBef>
              <a:spcAft>
                <a:spcPts val="0"/>
              </a:spcAft>
              <a:buSzPts val="1500"/>
              <a:buNone/>
              <a:defRPr sz="1500"/>
            </a:lvl5pPr>
            <a:lvl6pPr lvl="5" rtl="0">
              <a:lnSpc>
                <a:spcPct val="100000"/>
              </a:lnSpc>
              <a:spcBef>
                <a:spcPts val="500"/>
              </a:spcBef>
              <a:spcAft>
                <a:spcPts val="0"/>
              </a:spcAft>
              <a:buSzPts val="1500"/>
              <a:buNone/>
              <a:defRPr sz="1500"/>
            </a:lvl6pPr>
            <a:lvl7pPr lvl="6" rtl="0">
              <a:lnSpc>
                <a:spcPct val="100000"/>
              </a:lnSpc>
              <a:spcBef>
                <a:spcPts val="500"/>
              </a:spcBef>
              <a:spcAft>
                <a:spcPts val="0"/>
              </a:spcAft>
              <a:buSzPts val="1500"/>
              <a:buNone/>
              <a:defRPr sz="1500"/>
            </a:lvl7pPr>
            <a:lvl8pPr lvl="7" rtl="0">
              <a:lnSpc>
                <a:spcPct val="100000"/>
              </a:lnSpc>
              <a:spcBef>
                <a:spcPts val="500"/>
              </a:spcBef>
              <a:spcAft>
                <a:spcPts val="0"/>
              </a:spcAft>
              <a:buSzPts val="1500"/>
              <a:buNone/>
              <a:defRPr sz="1500"/>
            </a:lvl8pPr>
            <a:lvl9pPr lvl="8" rtl="0">
              <a:lnSpc>
                <a:spcPct val="100000"/>
              </a:lnSpc>
              <a:spcBef>
                <a:spcPts val="500"/>
              </a:spcBef>
              <a:spcAft>
                <a:spcPts val="0"/>
              </a:spcAft>
              <a:buSzPts val="1500"/>
              <a:buNone/>
              <a:defRPr sz="1500"/>
            </a:lvl9pPr>
          </a:lstStyle>
          <a:p/>
        </p:txBody>
      </p:sp>
      <p:sp>
        <p:nvSpPr>
          <p:cNvPr id="97" name="Google Shape;97;p24"/>
          <p:cNvSpPr txBox="1"/>
          <p:nvPr>
            <p:ph idx="4" type="ctrTitle"/>
          </p:nvPr>
        </p:nvSpPr>
        <p:spPr>
          <a:xfrm>
            <a:off x="7878400" y="3739618"/>
            <a:ext cx="3564900" cy="5700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4"/>
          <p:cNvSpPr txBox="1"/>
          <p:nvPr>
            <p:ph idx="5" type="subTitle"/>
          </p:nvPr>
        </p:nvSpPr>
        <p:spPr>
          <a:xfrm>
            <a:off x="8182000" y="4120633"/>
            <a:ext cx="2957700" cy="1337700"/>
          </a:xfrm>
          <a:prstGeom prst="rect">
            <a:avLst/>
          </a:prstGeom>
        </p:spPr>
        <p:txBody>
          <a:bodyPr anchorCtr="0" anchor="t" bIns="45700" lIns="91425" spcFirstLastPara="1" rIns="91425" wrap="square" tIns="45700">
            <a:noAutofit/>
          </a:bodyPr>
          <a:lstStyle>
            <a:lvl1pPr lvl="0" rtl="0" algn="ctr">
              <a:lnSpc>
                <a:spcPct val="100000"/>
              </a:lnSpc>
              <a:spcBef>
                <a:spcPts val="1000"/>
              </a:spcBef>
              <a:spcAft>
                <a:spcPts val="0"/>
              </a:spcAft>
              <a:buClr>
                <a:schemeClr val="dk1"/>
              </a:buClr>
              <a:buSzPts val="1500"/>
              <a:buNone/>
              <a:defRPr sz="1500">
                <a:solidFill>
                  <a:schemeClr val="dk1"/>
                </a:solidFill>
              </a:defRPr>
            </a:lvl1pPr>
            <a:lvl2pPr lvl="1" rtl="0">
              <a:lnSpc>
                <a:spcPct val="100000"/>
              </a:lnSpc>
              <a:spcBef>
                <a:spcPts val="500"/>
              </a:spcBef>
              <a:spcAft>
                <a:spcPts val="0"/>
              </a:spcAft>
              <a:buSzPts val="1500"/>
              <a:buNone/>
              <a:defRPr sz="1500"/>
            </a:lvl2pPr>
            <a:lvl3pPr lvl="2" rtl="0">
              <a:lnSpc>
                <a:spcPct val="100000"/>
              </a:lnSpc>
              <a:spcBef>
                <a:spcPts val="500"/>
              </a:spcBef>
              <a:spcAft>
                <a:spcPts val="0"/>
              </a:spcAft>
              <a:buSzPts val="1500"/>
              <a:buNone/>
              <a:defRPr sz="1500"/>
            </a:lvl3pPr>
            <a:lvl4pPr lvl="3" rtl="0">
              <a:lnSpc>
                <a:spcPct val="100000"/>
              </a:lnSpc>
              <a:spcBef>
                <a:spcPts val="500"/>
              </a:spcBef>
              <a:spcAft>
                <a:spcPts val="0"/>
              </a:spcAft>
              <a:buSzPts val="1500"/>
              <a:buNone/>
              <a:defRPr sz="1500"/>
            </a:lvl4pPr>
            <a:lvl5pPr lvl="4" rtl="0">
              <a:lnSpc>
                <a:spcPct val="100000"/>
              </a:lnSpc>
              <a:spcBef>
                <a:spcPts val="500"/>
              </a:spcBef>
              <a:spcAft>
                <a:spcPts val="0"/>
              </a:spcAft>
              <a:buSzPts val="1500"/>
              <a:buNone/>
              <a:defRPr sz="1500"/>
            </a:lvl5pPr>
            <a:lvl6pPr lvl="5" rtl="0">
              <a:lnSpc>
                <a:spcPct val="100000"/>
              </a:lnSpc>
              <a:spcBef>
                <a:spcPts val="500"/>
              </a:spcBef>
              <a:spcAft>
                <a:spcPts val="0"/>
              </a:spcAft>
              <a:buSzPts val="1500"/>
              <a:buNone/>
              <a:defRPr sz="1500"/>
            </a:lvl6pPr>
            <a:lvl7pPr lvl="6" rtl="0">
              <a:lnSpc>
                <a:spcPct val="100000"/>
              </a:lnSpc>
              <a:spcBef>
                <a:spcPts val="500"/>
              </a:spcBef>
              <a:spcAft>
                <a:spcPts val="0"/>
              </a:spcAft>
              <a:buSzPts val="1500"/>
              <a:buNone/>
              <a:defRPr sz="1500"/>
            </a:lvl7pPr>
            <a:lvl8pPr lvl="7" rtl="0">
              <a:lnSpc>
                <a:spcPct val="100000"/>
              </a:lnSpc>
              <a:spcBef>
                <a:spcPts val="500"/>
              </a:spcBef>
              <a:spcAft>
                <a:spcPts val="0"/>
              </a:spcAft>
              <a:buSzPts val="1500"/>
              <a:buNone/>
              <a:defRPr sz="1500"/>
            </a:lvl8pPr>
            <a:lvl9pPr lvl="8" rtl="0">
              <a:lnSpc>
                <a:spcPct val="100000"/>
              </a:lnSpc>
              <a:spcBef>
                <a:spcPts val="500"/>
              </a:spcBef>
              <a:spcAft>
                <a:spcPts val="0"/>
              </a:spcAft>
              <a:buSzPts val="1500"/>
              <a:buNone/>
              <a:defRPr sz="1500"/>
            </a:lvl9pPr>
          </a:lstStyle>
          <a:p/>
        </p:txBody>
      </p:sp>
      <p:sp>
        <p:nvSpPr>
          <p:cNvPr id="99" name="Google Shape;99;p24"/>
          <p:cNvSpPr txBox="1"/>
          <p:nvPr>
            <p:ph idx="6" type="ctrTitle"/>
          </p:nvPr>
        </p:nvSpPr>
        <p:spPr>
          <a:xfrm>
            <a:off x="2619801" y="470467"/>
            <a:ext cx="6952500" cy="1261500"/>
          </a:xfrm>
          <a:prstGeom prst="rect">
            <a:avLst/>
          </a:prstGeom>
        </p:spPr>
        <p:txBody>
          <a:bodyPr anchorCtr="0" anchor="t" bIns="45700" lIns="91425" spcFirstLastPara="1" rIns="91425" wrap="square" tIns="45700">
            <a:noAutofit/>
          </a:bodyPr>
          <a:lstStyle>
            <a:lvl1pPr lvl="0" rtl="0" algn="ctr">
              <a:spcBef>
                <a:spcPts val="0"/>
              </a:spcBef>
              <a:spcAft>
                <a:spcPts val="0"/>
              </a:spcAft>
              <a:buSzPts val="3200"/>
              <a:buNone/>
              <a:defRPr sz="3200"/>
            </a:lvl1pPr>
            <a:lvl2pPr lvl="1" rtl="0" algn="r">
              <a:spcBef>
                <a:spcPts val="0"/>
              </a:spcBef>
              <a:spcAft>
                <a:spcPts val="0"/>
              </a:spcAft>
              <a:buSzPts val="3200"/>
              <a:buNone/>
              <a:defRPr sz="3200"/>
            </a:lvl2pPr>
            <a:lvl3pPr lvl="2" rtl="0" algn="r">
              <a:spcBef>
                <a:spcPts val="0"/>
              </a:spcBef>
              <a:spcAft>
                <a:spcPts val="0"/>
              </a:spcAft>
              <a:buSzPts val="3200"/>
              <a:buNone/>
              <a:defRPr sz="3200"/>
            </a:lvl3pPr>
            <a:lvl4pPr lvl="3" rtl="0" algn="r">
              <a:spcBef>
                <a:spcPts val="0"/>
              </a:spcBef>
              <a:spcAft>
                <a:spcPts val="0"/>
              </a:spcAft>
              <a:buSzPts val="3200"/>
              <a:buNone/>
              <a:defRPr sz="3200"/>
            </a:lvl4pPr>
            <a:lvl5pPr lvl="4" rtl="0" algn="r">
              <a:spcBef>
                <a:spcPts val="0"/>
              </a:spcBef>
              <a:spcAft>
                <a:spcPts val="0"/>
              </a:spcAft>
              <a:buSzPts val="3200"/>
              <a:buNone/>
              <a:defRPr sz="3200"/>
            </a:lvl5pPr>
            <a:lvl6pPr lvl="5" rtl="0" algn="r">
              <a:spcBef>
                <a:spcPts val="0"/>
              </a:spcBef>
              <a:spcAft>
                <a:spcPts val="0"/>
              </a:spcAft>
              <a:buSzPts val="3200"/>
              <a:buNone/>
              <a:defRPr sz="3200"/>
            </a:lvl6pPr>
            <a:lvl7pPr lvl="6" rtl="0" algn="r">
              <a:spcBef>
                <a:spcPts val="0"/>
              </a:spcBef>
              <a:spcAft>
                <a:spcPts val="0"/>
              </a:spcAft>
              <a:buSzPts val="3200"/>
              <a:buNone/>
              <a:defRPr sz="3200"/>
            </a:lvl7pPr>
            <a:lvl8pPr lvl="7" rtl="0" algn="r">
              <a:spcBef>
                <a:spcPts val="0"/>
              </a:spcBef>
              <a:spcAft>
                <a:spcPts val="0"/>
              </a:spcAft>
              <a:buSzPts val="3200"/>
              <a:buNone/>
              <a:defRPr sz="3200"/>
            </a:lvl8pPr>
            <a:lvl9pPr lvl="8" rtl="0" algn="r">
              <a:spcBef>
                <a:spcPts val="0"/>
              </a:spcBef>
              <a:spcAft>
                <a:spcPts val="0"/>
              </a:spcAft>
              <a:buSzPts val="3200"/>
              <a:buNone/>
              <a:defRPr sz="3200"/>
            </a:lvl9pPr>
          </a:lstStyle>
          <a:p/>
        </p:txBody>
      </p:sp>
      <p:sp>
        <p:nvSpPr>
          <p:cNvPr id="100" name="Google Shape;100;p24"/>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5"/>
          <p:cNvSpPr txBox="1"/>
          <p:nvPr>
            <p:ph type="title"/>
          </p:nvPr>
        </p:nvSpPr>
        <p:spPr>
          <a:xfrm>
            <a:off x="960000" y="477532"/>
            <a:ext cx="10272000" cy="731700"/>
          </a:xfrm>
          <a:prstGeom prst="rect">
            <a:avLst/>
          </a:prstGeom>
        </p:spPr>
        <p:txBody>
          <a:bodyPr anchorCtr="0" anchor="t" bIns="45700" lIns="91425" spcFirstLastPara="1" rIns="91425" wrap="square" tIns="4570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 name="Google Shape;103;p25"/>
          <p:cNvSpPr txBox="1"/>
          <p:nvPr>
            <p:ph idx="1" type="body"/>
          </p:nvPr>
        </p:nvSpPr>
        <p:spPr>
          <a:xfrm>
            <a:off x="960000" y="1536633"/>
            <a:ext cx="10272000" cy="45552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Font typeface="Arial"/>
              <a:buChar char="●"/>
              <a:defRPr sz="1700"/>
            </a:lvl1pPr>
            <a:lvl2pPr indent="-381000" lvl="1" marL="914400" rtl="0">
              <a:lnSpc>
                <a:spcPct val="115000"/>
              </a:lnSpc>
              <a:spcBef>
                <a:spcPts val="500"/>
              </a:spcBef>
              <a:spcAft>
                <a:spcPts val="0"/>
              </a:spcAft>
              <a:buSzPts val="2400"/>
              <a:buFont typeface="Arial"/>
              <a:buChar char="○"/>
              <a:defRPr/>
            </a:lvl2pPr>
            <a:lvl3pPr indent="-355600" lvl="2" marL="1371600" rtl="0">
              <a:lnSpc>
                <a:spcPct val="115000"/>
              </a:lnSpc>
              <a:spcBef>
                <a:spcPts val="500"/>
              </a:spcBef>
              <a:spcAft>
                <a:spcPts val="0"/>
              </a:spcAft>
              <a:buSzPts val="2000"/>
              <a:buFont typeface="Arial"/>
              <a:buChar char="■"/>
              <a:defRPr/>
            </a:lvl3pPr>
            <a:lvl4pPr indent="-342900" lvl="3" marL="1828800" rtl="0">
              <a:lnSpc>
                <a:spcPct val="115000"/>
              </a:lnSpc>
              <a:spcBef>
                <a:spcPts val="500"/>
              </a:spcBef>
              <a:spcAft>
                <a:spcPts val="0"/>
              </a:spcAft>
              <a:buSzPts val="1800"/>
              <a:buFont typeface="Arial"/>
              <a:buChar char="●"/>
              <a:defRPr/>
            </a:lvl4pPr>
            <a:lvl5pPr indent="-342900" lvl="4" marL="2286000" rtl="0">
              <a:lnSpc>
                <a:spcPct val="115000"/>
              </a:lnSpc>
              <a:spcBef>
                <a:spcPts val="500"/>
              </a:spcBef>
              <a:spcAft>
                <a:spcPts val="0"/>
              </a:spcAft>
              <a:buSzPts val="1800"/>
              <a:buFont typeface="Arial"/>
              <a:buChar char="○"/>
              <a:defRPr/>
            </a:lvl5pPr>
            <a:lvl6pPr indent="-342900" lvl="5" marL="2743200" rtl="0">
              <a:lnSpc>
                <a:spcPct val="115000"/>
              </a:lnSpc>
              <a:spcBef>
                <a:spcPts val="500"/>
              </a:spcBef>
              <a:spcAft>
                <a:spcPts val="0"/>
              </a:spcAft>
              <a:buSzPts val="1800"/>
              <a:buFont typeface="Arial"/>
              <a:buChar char="■"/>
              <a:defRPr/>
            </a:lvl6pPr>
            <a:lvl7pPr indent="-342900" lvl="6" marL="3200400" rtl="0">
              <a:lnSpc>
                <a:spcPct val="115000"/>
              </a:lnSpc>
              <a:spcBef>
                <a:spcPts val="500"/>
              </a:spcBef>
              <a:spcAft>
                <a:spcPts val="0"/>
              </a:spcAft>
              <a:buSzPts val="1800"/>
              <a:buFont typeface="Arial"/>
              <a:buChar char="●"/>
              <a:defRPr/>
            </a:lvl7pPr>
            <a:lvl8pPr indent="-342900" lvl="7" marL="3657600" rtl="0">
              <a:lnSpc>
                <a:spcPct val="115000"/>
              </a:lnSpc>
              <a:spcBef>
                <a:spcPts val="500"/>
              </a:spcBef>
              <a:spcAft>
                <a:spcPts val="0"/>
              </a:spcAft>
              <a:buSzPts val="1800"/>
              <a:buFont typeface="Arial"/>
              <a:buChar char="○"/>
              <a:defRPr/>
            </a:lvl8pPr>
            <a:lvl9pPr indent="-342900" lvl="8" marL="4114800" rtl="0">
              <a:lnSpc>
                <a:spcPct val="115000"/>
              </a:lnSpc>
              <a:spcBef>
                <a:spcPts val="500"/>
              </a:spcBef>
              <a:spcAft>
                <a:spcPts val="0"/>
              </a:spcAft>
              <a:buSzPts val="1800"/>
              <a:buFont typeface="Arial"/>
              <a:buChar char="■"/>
              <a:defRPr/>
            </a:lvl9pPr>
          </a:lstStyle>
          <a:p/>
        </p:txBody>
      </p:sp>
      <p:cxnSp>
        <p:nvCxnSpPr>
          <p:cNvPr id="104" name="Google Shape;104;p25"/>
          <p:cNvCxnSpPr/>
          <p:nvPr/>
        </p:nvCxnSpPr>
        <p:spPr>
          <a:xfrm>
            <a:off x="0" y="1331133"/>
            <a:ext cx="2289600" cy="0"/>
          </a:xfrm>
          <a:prstGeom prst="straightConnector1">
            <a:avLst/>
          </a:prstGeom>
          <a:noFill/>
          <a:ln cap="flat" cmpd="sng" w="19050">
            <a:solidFill>
              <a:schemeClr val="dk1"/>
            </a:solidFill>
            <a:prstDash val="solid"/>
            <a:round/>
            <a:headEnd len="med" w="med" type="none"/>
            <a:tailEnd len="med" w="med" type="none"/>
          </a:ln>
        </p:spPr>
      </p:cxnSp>
      <p:sp>
        <p:nvSpPr>
          <p:cNvPr id="105" name="Google Shape;105;p25"/>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slide">
  <p:cSld name="Half-slide">
    <p:spTree>
      <p:nvGrpSpPr>
        <p:cNvPr id="24" name="Shape 24"/>
        <p:cNvGrpSpPr/>
        <p:nvPr/>
      </p:nvGrpSpPr>
      <p:grpSpPr>
        <a:xfrm>
          <a:off x="0" y="0"/>
          <a:ext cx="0" cy="0"/>
          <a:chOff x="0" y="0"/>
          <a:chExt cx="0" cy="0"/>
        </a:xfrm>
      </p:grpSpPr>
      <p:sp>
        <p:nvSpPr>
          <p:cNvPr id="25" name="Google Shape;25;p5"/>
          <p:cNvSpPr/>
          <p:nvPr/>
        </p:nvSpPr>
        <p:spPr>
          <a:xfrm>
            <a:off x="6059488" y="0"/>
            <a:ext cx="6132512" cy="6858000"/>
          </a:xfrm>
          <a:prstGeom prst="rect">
            <a:avLst/>
          </a:pr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5"/>
          <p:cNvSpPr/>
          <p:nvPr>
            <p:ph idx="2" type="pic"/>
          </p:nvPr>
        </p:nvSpPr>
        <p:spPr>
          <a:xfrm>
            <a:off x="6059488" y="0"/>
            <a:ext cx="6132512" cy="6858000"/>
          </a:xfrm>
          <a:prstGeom prst="roundRect">
            <a:avLst>
              <a:gd fmla="val 0" name="adj"/>
            </a:avLst>
          </a:prstGeom>
          <a:no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cs-1">
  <p:cSld name="Statics-1">
    <p:spTree>
      <p:nvGrpSpPr>
        <p:cNvPr id="31" name="Shape 31"/>
        <p:cNvGrpSpPr/>
        <p:nvPr/>
      </p:nvGrpSpPr>
      <p:grpSpPr>
        <a:xfrm>
          <a:off x="0" y="0"/>
          <a:ext cx="0" cy="0"/>
          <a:chOff x="0" y="0"/>
          <a:chExt cx="0" cy="0"/>
        </a:xfrm>
      </p:grpSpPr>
      <p:sp>
        <p:nvSpPr>
          <p:cNvPr id="32" name="Google Shape;32;p7"/>
          <p:cNvSpPr/>
          <p:nvPr>
            <p:ph idx="2" type="pic"/>
          </p:nvPr>
        </p:nvSpPr>
        <p:spPr>
          <a:xfrm>
            <a:off x="7860097" y="1708337"/>
            <a:ext cx="2215107" cy="3965703"/>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presentation">
  <p:cSld name="App-presentation">
    <p:spTree>
      <p:nvGrpSpPr>
        <p:cNvPr id="33" name="Shape 33"/>
        <p:cNvGrpSpPr/>
        <p:nvPr/>
      </p:nvGrpSpPr>
      <p:grpSpPr>
        <a:xfrm>
          <a:off x="0" y="0"/>
          <a:ext cx="0" cy="0"/>
          <a:chOff x="0" y="0"/>
          <a:chExt cx="0" cy="0"/>
        </a:xfrm>
      </p:grpSpPr>
      <p:sp>
        <p:nvSpPr>
          <p:cNvPr id="34" name="Google Shape;34;p8"/>
          <p:cNvSpPr/>
          <p:nvPr>
            <p:ph idx="2" type="pic"/>
          </p:nvPr>
        </p:nvSpPr>
        <p:spPr>
          <a:xfrm>
            <a:off x="7567499" y="2461830"/>
            <a:ext cx="1903013" cy="3406961"/>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8"/>
          <p:cNvSpPr/>
          <p:nvPr>
            <p:ph idx="3" type="pic"/>
          </p:nvPr>
        </p:nvSpPr>
        <p:spPr>
          <a:xfrm>
            <a:off x="2721488" y="2461830"/>
            <a:ext cx="1903013" cy="3406961"/>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6" name="Google Shape;36;p8"/>
          <p:cNvPicPr preferRelativeResize="0"/>
          <p:nvPr/>
        </p:nvPicPr>
        <p:blipFill rotWithShape="1">
          <a:blip r:embed="rId2">
            <a:alphaModFix/>
          </a:blip>
          <a:srcRect b="0" l="0" r="0" t="0"/>
          <a:stretch/>
        </p:blipFill>
        <p:spPr>
          <a:xfrm>
            <a:off x="4708433" y="1757961"/>
            <a:ext cx="2859066" cy="5100039"/>
          </a:xfrm>
          <a:prstGeom prst="rect">
            <a:avLst/>
          </a:prstGeom>
          <a:noFill/>
          <a:ln>
            <a:noFill/>
          </a:ln>
        </p:spPr>
      </p:pic>
      <p:sp>
        <p:nvSpPr>
          <p:cNvPr id="37" name="Google Shape;37;p8"/>
          <p:cNvSpPr/>
          <p:nvPr>
            <p:ph idx="4" type="pic"/>
          </p:nvPr>
        </p:nvSpPr>
        <p:spPr>
          <a:xfrm>
            <a:off x="5198776" y="2602339"/>
            <a:ext cx="1894974" cy="3392569"/>
          </a:xfrm>
          <a:prstGeom prst="roundRect">
            <a:avLst>
              <a:gd fmla="val 0" name="adj"/>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1000"/>
              </a:spcBef>
              <a:spcAft>
                <a:spcPts val="0"/>
              </a:spcAft>
              <a:buClr>
                <a:srgbClr val="7F7F7F"/>
              </a:buClr>
              <a:buSzPts val="1100"/>
              <a:buFont typeface="Arial"/>
              <a:buNone/>
              <a:defRPr b="0" i="0" sz="11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8" name="Google Shape;38;p8"/>
          <p:cNvSpPr/>
          <p:nvPr>
            <p:ph idx="5" type="pic"/>
          </p:nvPr>
        </p:nvSpPr>
        <p:spPr>
          <a:xfrm>
            <a:off x="9781890" y="2461830"/>
            <a:ext cx="1903013" cy="3406961"/>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 name="Google Shape;39;p8"/>
          <p:cNvSpPr/>
          <p:nvPr>
            <p:ph idx="6" type="pic"/>
          </p:nvPr>
        </p:nvSpPr>
        <p:spPr>
          <a:xfrm>
            <a:off x="507097" y="2461830"/>
            <a:ext cx="1903013" cy="3406961"/>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seño personalizado">
  <p:cSld name="2_Diseño personalizado">
    <p:spTree>
      <p:nvGrpSpPr>
        <p:cNvPr id="40" name="Shape 40"/>
        <p:cNvGrpSpPr/>
        <p:nvPr/>
      </p:nvGrpSpPr>
      <p:grpSpPr>
        <a:xfrm>
          <a:off x="0" y="0"/>
          <a:ext cx="0" cy="0"/>
          <a:chOff x="0" y="0"/>
          <a:chExt cx="0" cy="0"/>
        </a:xfrm>
      </p:grpSpPr>
      <p:sp>
        <p:nvSpPr>
          <p:cNvPr id="41" name="Google Shape;41;p9"/>
          <p:cNvSpPr/>
          <p:nvPr>
            <p:ph idx="2" type="pic"/>
          </p:nvPr>
        </p:nvSpPr>
        <p:spPr>
          <a:xfrm>
            <a:off x="7527656" y="1718632"/>
            <a:ext cx="3195344" cy="3291068"/>
          </a:xfrm>
          <a:prstGeom prst="roundRect">
            <a:avLst>
              <a:gd fmla="val 20821"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acteristics-2">
  <p:cSld name="Characteristics-2">
    <p:spTree>
      <p:nvGrpSpPr>
        <p:cNvPr id="42" name="Shape 42"/>
        <p:cNvGrpSpPr/>
        <p:nvPr/>
      </p:nvGrpSpPr>
      <p:grpSpPr>
        <a:xfrm>
          <a:off x="0" y="0"/>
          <a:ext cx="0" cy="0"/>
          <a:chOff x="0" y="0"/>
          <a:chExt cx="0" cy="0"/>
        </a:xfrm>
      </p:grpSpPr>
      <p:sp>
        <p:nvSpPr>
          <p:cNvPr id="43" name="Google Shape;43;p10"/>
          <p:cNvSpPr/>
          <p:nvPr>
            <p:ph idx="2" type="pic"/>
          </p:nvPr>
        </p:nvSpPr>
        <p:spPr>
          <a:xfrm>
            <a:off x="3148543" y="-491594"/>
            <a:ext cx="2127250" cy="380841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 name="Google Shape;44;p10"/>
          <p:cNvSpPr/>
          <p:nvPr>
            <p:ph idx="3" type="pic"/>
          </p:nvPr>
        </p:nvSpPr>
        <p:spPr>
          <a:xfrm>
            <a:off x="510999" y="609442"/>
            <a:ext cx="2127250" cy="380841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 name="Google Shape;45;p10"/>
          <p:cNvSpPr/>
          <p:nvPr>
            <p:ph idx="4" type="pic"/>
          </p:nvPr>
        </p:nvSpPr>
        <p:spPr>
          <a:xfrm>
            <a:off x="3198096" y="3803712"/>
            <a:ext cx="2127250" cy="380841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10"/>
          <p:cNvSpPr/>
          <p:nvPr>
            <p:ph idx="5" type="pic"/>
          </p:nvPr>
        </p:nvSpPr>
        <p:spPr>
          <a:xfrm>
            <a:off x="510999" y="5033551"/>
            <a:ext cx="2127250" cy="380841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400"/>
              <a:buFont typeface="Arial"/>
              <a:buNone/>
              <a:defRPr b="0" i="0" sz="14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Features">
    <p:spTree>
      <p:nvGrpSpPr>
        <p:cNvPr id="47" name="Shape 47"/>
        <p:cNvGrpSpPr/>
        <p:nvPr/>
      </p:nvGrpSpPr>
      <p:grpSpPr>
        <a:xfrm>
          <a:off x="0" y="0"/>
          <a:ext cx="0" cy="0"/>
          <a:chOff x="0" y="0"/>
          <a:chExt cx="0" cy="0"/>
        </a:xfrm>
      </p:grpSpPr>
      <p:sp>
        <p:nvSpPr>
          <p:cNvPr id="48" name="Google Shape;48;p11"/>
          <p:cNvSpPr/>
          <p:nvPr>
            <p:ph idx="2" type="pic"/>
          </p:nvPr>
        </p:nvSpPr>
        <p:spPr>
          <a:xfrm>
            <a:off x="6096000" y="2013547"/>
            <a:ext cx="2291938" cy="410325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11"/>
          <p:cNvSpPr/>
          <p:nvPr>
            <p:ph idx="3" type="pic"/>
          </p:nvPr>
        </p:nvSpPr>
        <p:spPr>
          <a:xfrm>
            <a:off x="8938351" y="724573"/>
            <a:ext cx="2291938" cy="4103253"/>
          </a:xfrm>
          <a:prstGeom prst="roundRect">
            <a:avLst>
              <a:gd fmla="val 4238" name="adj"/>
            </a:avLst>
          </a:prstGeom>
          <a:solidFill>
            <a:srgbClr val="F2F2F2"/>
          </a:solidFill>
          <a:ln>
            <a:noFill/>
          </a:ln>
          <a:effectLst>
            <a:outerShdw blurRad="1016000" rotWithShape="0" algn="t" dir="5400000" dist="38100">
              <a:srgbClr val="000000">
                <a:alpha val="20000"/>
              </a:srgbClr>
            </a:outerShdw>
          </a:effectLst>
        </p:spPr>
        <p:txBody>
          <a:bodyPr anchorCtr="0" anchor="ctr" bIns="45700" lIns="91425" spcFirstLastPara="1" rIns="91425" wrap="square" tIns="45700">
            <a:noAutofit/>
          </a:bodyPr>
          <a:lstStyle>
            <a:lvl1pPr lvl="0" marR="0" rtl="0" algn="ctr">
              <a:lnSpc>
                <a:spcPct val="90000"/>
              </a:lnSpc>
              <a:spcBef>
                <a:spcPts val="1000"/>
              </a:spcBef>
              <a:spcAft>
                <a:spcPts val="0"/>
              </a:spcAft>
              <a:buClr>
                <a:srgbClr val="7F7F7F"/>
              </a:buClr>
              <a:buSzPts val="1000"/>
              <a:buFont typeface="Arial"/>
              <a:buNone/>
              <a:defRPr b="0" i="0" sz="10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1.xml"/><Relationship Id="rId11" Type="http://schemas.openxmlformats.org/officeDocument/2006/relationships/slideLayout" Target="../slideLayouts/slideLayout12.xml"/><Relationship Id="rId22" Type="http://schemas.openxmlformats.org/officeDocument/2006/relationships/slideLayout" Target="../slideLayouts/slideLayout23.xml"/><Relationship Id="rId10" Type="http://schemas.openxmlformats.org/officeDocument/2006/relationships/slideLayout" Target="../slideLayouts/slideLayout11.xml"/><Relationship Id="rId21" Type="http://schemas.openxmlformats.org/officeDocument/2006/relationships/slideLayout" Target="../slideLayouts/slideLayout22.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23" Type="http://schemas.openxmlformats.org/officeDocument/2006/relationships/theme" Target="../theme/theme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slideLayout" Target="../slideLayouts/slideLayout18.xml"/><Relationship Id="rId16" Type="http://schemas.openxmlformats.org/officeDocument/2006/relationships/slideLayout" Target="../slideLayouts/slideLayout17.xml"/><Relationship Id="rId5" Type="http://schemas.openxmlformats.org/officeDocument/2006/relationships/slideLayout" Target="../slideLayouts/slideLayout6.xml"/><Relationship Id="rId19" Type="http://schemas.openxmlformats.org/officeDocument/2006/relationships/slideLayout" Target="../slideLayouts/slideLayout20.xml"/><Relationship Id="rId6" Type="http://schemas.openxmlformats.org/officeDocument/2006/relationships/slideLayout" Target="../slideLayouts/slideLayout7.xml"/><Relationship Id="rId18" Type="http://schemas.openxmlformats.org/officeDocument/2006/relationships/slideLayout" Target="../slideLayouts/slideLayout19.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 name="Google Shape;21;p3"/>
          <p:cNvSpPr txBox="1"/>
          <p:nvPr/>
        </p:nvSpPr>
        <p:spPr>
          <a:xfrm>
            <a:off x="11676887" y="66977"/>
            <a:ext cx="641381" cy="328295"/>
          </a:xfrm>
          <a:prstGeom prst="rect">
            <a:avLst/>
          </a:prstGeom>
          <a:noFill/>
          <a:ln>
            <a:noFill/>
          </a:ln>
        </p:spPr>
        <p:txBody>
          <a:bodyPr anchorCtr="0" anchor="ctr" bIns="60950" lIns="121900" spcFirstLastPara="1" rIns="121900" wrap="square" tIns="60950">
            <a:noAutofit/>
          </a:bodyPr>
          <a:lstStyle/>
          <a:p>
            <a:pPr indent="0" lvl="0" marL="0" marR="0" rtl="0" algn="ctr">
              <a:spcBef>
                <a:spcPts val="0"/>
              </a:spcBef>
              <a:spcAft>
                <a:spcPts val="0"/>
              </a:spcAft>
              <a:buNone/>
            </a:pPr>
            <a:fld id="{00000000-1234-1234-1234-123412341234}" type="slidenum">
              <a:rPr b="0" i="0" lang="es-ES" sz="1100">
                <a:solidFill>
                  <a:srgbClr val="A890FE"/>
                </a:solidFill>
                <a:latin typeface="Arial"/>
                <a:ea typeface="Arial"/>
                <a:cs typeface="Arial"/>
                <a:sym typeface="Arial"/>
              </a:rPr>
              <a:t>‹#›</a:t>
            </a:fld>
            <a:endParaRPr b="0" i="0" sz="1100">
              <a:solidFill>
                <a:srgbClr val="A890FE"/>
              </a:solidFill>
              <a:latin typeface="Arial"/>
              <a:ea typeface="Arial"/>
              <a:cs typeface="Arial"/>
              <a:sym typeface="Arial"/>
            </a:endParaRPr>
          </a:p>
        </p:txBody>
      </p:sp>
      <p:sp>
        <p:nvSpPr>
          <p:cNvPr id="22" name="Google Shape;22;p3"/>
          <p:cNvSpPr/>
          <p:nvPr/>
        </p:nvSpPr>
        <p:spPr>
          <a:xfrm rot="5400000">
            <a:off x="11989584" y="283363"/>
            <a:ext cx="46055" cy="358775"/>
          </a:xfrm>
          <a:prstGeom prst="rect">
            <a:avLst/>
          </a:pr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20000"/>
              </a:srgbClr>
            </a:gs>
            <a:gs pos="99000">
              <a:srgbClr val="A890FE">
                <a:alpha val="20000"/>
              </a:srgbClr>
            </a:gs>
            <a:gs pos="100000">
              <a:srgbClr val="A890FE">
                <a:alpha val="20000"/>
              </a:srgbClr>
            </a:gs>
          </a:gsLst>
          <a:lin ang="5400000" scaled="0"/>
        </a:gradFill>
      </p:bgPr>
    </p:bg>
    <p:spTree>
      <p:nvGrpSpPr>
        <p:cNvPr id="110" name="Shape 110"/>
        <p:cNvGrpSpPr/>
        <p:nvPr/>
      </p:nvGrpSpPr>
      <p:grpSpPr>
        <a:xfrm>
          <a:off x="0" y="0"/>
          <a:ext cx="0" cy="0"/>
          <a:chOff x="0" y="0"/>
          <a:chExt cx="0" cy="0"/>
        </a:xfrm>
      </p:grpSpPr>
      <p:grpSp>
        <p:nvGrpSpPr>
          <p:cNvPr id="111" name="Google Shape;111;p26"/>
          <p:cNvGrpSpPr/>
          <p:nvPr/>
        </p:nvGrpSpPr>
        <p:grpSpPr>
          <a:xfrm>
            <a:off x="6574956" y="458802"/>
            <a:ext cx="5641002" cy="6039986"/>
            <a:chOff x="6574956" y="458802"/>
            <a:chExt cx="5641002" cy="6039986"/>
          </a:xfrm>
        </p:grpSpPr>
        <p:sp>
          <p:nvSpPr>
            <p:cNvPr id="112" name="Google Shape;112;p26"/>
            <p:cNvSpPr/>
            <p:nvPr/>
          </p:nvSpPr>
          <p:spPr>
            <a:xfrm rot="581137">
              <a:off x="6986900" y="826212"/>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26"/>
            <p:cNvSpPr/>
            <p:nvPr/>
          </p:nvSpPr>
          <p:spPr>
            <a:xfrm>
              <a:off x="6903721" y="1061895"/>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14" name="Google Shape;114;p26"/>
          <p:cNvSpPr/>
          <p:nvPr/>
        </p:nvSpPr>
        <p:spPr>
          <a:xfrm>
            <a:off x="763324" y="5412800"/>
            <a:ext cx="89958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sz="1600">
                <a:solidFill>
                  <a:schemeClr val="dk1"/>
                </a:solidFill>
              </a:rPr>
              <a:t>By: Reagan Esteves, Jamie Hartman, Charles Tyndal, and Chenyu Zhao</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s-ES" sz="1600">
                <a:solidFill>
                  <a:schemeClr val="dk1"/>
                </a:solidFill>
              </a:rPr>
              <a:t>Faculty Mentors: Dr. Zhengming Ding and Dr. Jihun Hamm</a:t>
            </a:r>
            <a:endParaRPr sz="1600">
              <a:solidFill>
                <a:schemeClr val="dk1"/>
              </a:solidFill>
            </a:endParaRPr>
          </a:p>
          <a:p>
            <a:pPr indent="0" lvl="0" marL="0" marR="0" rtl="0" algn="l">
              <a:lnSpc>
                <a:spcPct val="148571"/>
              </a:lnSpc>
              <a:spcBef>
                <a:spcPts val="0"/>
              </a:spcBef>
              <a:spcAft>
                <a:spcPts val="0"/>
              </a:spcAft>
              <a:buNone/>
            </a:pPr>
            <a:r>
              <a:t/>
            </a:r>
            <a:endParaRPr>
              <a:solidFill>
                <a:schemeClr val="dk1"/>
              </a:solidFill>
            </a:endParaRPr>
          </a:p>
        </p:txBody>
      </p:sp>
      <p:sp>
        <p:nvSpPr>
          <p:cNvPr id="115" name="Google Shape;115;p26"/>
          <p:cNvSpPr/>
          <p:nvPr/>
        </p:nvSpPr>
        <p:spPr>
          <a:xfrm>
            <a:off x="763325" y="1777150"/>
            <a:ext cx="9456000" cy="1656900"/>
          </a:xfrm>
          <a:prstGeom prst="rect">
            <a:avLst/>
          </a:prstGeom>
          <a:noFill/>
          <a:ln>
            <a:noFill/>
          </a:ln>
        </p:spPr>
        <p:txBody>
          <a:bodyPr anchorCtr="0" anchor="t" bIns="45700" lIns="91425" spcFirstLastPara="1" rIns="91425" wrap="square" tIns="45700">
            <a:noAutofit/>
          </a:bodyPr>
          <a:lstStyle/>
          <a:p>
            <a:pPr indent="0" lvl="0" marL="0" marR="0" rtl="0" algn="l">
              <a:lnSpc>
                <a:spcPct val="101333"/>
              </a:lnSpc>
              <a:spcBef>
                <a:spcPts val="0"/>
              </a:spcBef>
              <a:spcAft>
                <a:spcPts val="0"/>
              </a:spcAft>
              <a:buNone/>
            </a:pPr>
            <a:r>
              <a:rPr b="1" lang="es-ES" sz="6000">
                <a:solidFill>
                  <a:srgbClr val="262626"/>
                </a:solidFill>
              </a:rPr>
              <a:t>Skin Disease Diagnosis on Darker Skin</a:t>
            </a:r>
            <a:endParaRPr b="1" i="0" sz="6000" u="none" cap="none" strike="noStrike">
              <a:solidFill>
                <a:srgbClr val="262626"/>
              </a:solidFill>
              <a:latin typeface="Arial"/>
              <a:ea typeface="Arial"/>
              <a:cs typeface="Arial"/>
              <a:sym typeface="Arial"/>
            </a:endParaRPr>
          </a:p>
        </p:txBody>
      </p:sp>
      <p:sp>
        <p:nvSpPr>
          <p:cNvPr id="116" name="Google Shape;116;p26"/>
          <p:cNvSpPr/>
          <p:nvPr/>
        </p:nvSpPr>
        <p:spPr>
          <a:xfrm rot="-7121328">
            <a:off x="5425280" y="128404"/>
            <a:ext cx="1193498" cy="131441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45882"/>
              </a:srgbClr>
            </a:gs>
            <a:gs pos="99000">
              <a:srgbClr val="A890FE">
                <a:alpha val="31764"/>
              </a:srgbClr>
            </a:gs>
            <a:gs pos="100000">
              <a:srgbClr val="A890FE">
                <a:alpha val="31764"/>
              </a:srgbClr>
            </a:gs>
          </a:gsLst>
          <a:lin ang="5400012" scaled="0"/>
        </a:gradFill>
      </p:bgPr>
    </p:bg>
    <p:spTree>
      <p:nvGrpSpPr>
        <p:cNvPr id="220" name="Shape 220"/>
        <p:cNvGrpSpPr/>
        <p:nvPr/>
      </p:nvGrpSpPr>
      <p:grpSpPr>
        <a:xfrm>
          <a:off x="0" y="0"/>
          <a:ext cx="0" cy="0"/>
          <a:chOff x="0" y="0"/>
          <a:chExt cx="0" cy="0"/>
        </a:xfrm>
      </p:grpSpPr>
      <p:grpSp>
        <p:nvGrpSpPr>
          <p:cNvPr id="221" name="Google Shape;221;p35"/>
          <p:cNvGrpSpPr/>
          <p:nvPr/>
        </p:nvGrpSpPr>
        <p:grpSpPr>
          <a:xfrm rot="10159670">
            <a:off x="-3581079" y="-1798996"/>
            <a:ext cx="8450125" cy="5984640"/>
            <a:chOff x="6315214" y="581964"/>
            <a:chExt cx="5730032" cy="6117950"/>
          </a:xfrm>
        </p:grpSpPr>
        <p:sp>
          <p:nvSpPr>
            <p:cNvPr id="222" name="Google Shape;222;p35"/>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35"/>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4" name="Google Shape;224;p35"/>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A8D8D"/>
                </a:solidFill>
                <a:latin typeface="Arial"/>
                <a:ea typeface="Arial"/>
                <a:cs typeface="Arial"/>
                <a:sym typeface="Arial"/>
              </a:rPr>
              <a:t>02</a:t>
            </a:r>
            <a:endParaRPr/>
          </a:p>
        </p:txBody>
      </p:sp>
      <p:sp>
        <p:nvSpPr>
          <p:cNvPr id="225" name="Google Shape;225;p35"/>
          <p:cNvSpPr txBox="1"/>
          <p:nvPr/>
        </p:nvSpPr>
        <p:spPr>
          <a:xfrm>
            <a:off x="1857395" y="3400675"/>
            <a:ext cx="87564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Work Conducted So Far</a:t>
            </a:r>
            <a:endParaRPr/>
          </a:p>
        </p:txBody>
      </p:sp>
      <p:sp>
        <p:nvSpPr>
          <p:cNvPr id="226" name="Google Shape;226;p35"/>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35"/>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8" name="Google Shape;228;p35"/>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p:nvPr/>
        </p:nvSpPr>
        <p:spPr>
          <a:xfrm>
            <a:off x="171201" y="112811"/>
            <a:ext cx="39465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4800">
                <a:solidFill>
                  <a:schemeClr val="dk1"/>
                </a:solidFill>
              </a:rPr>
              <a:t>Superpixel</a:t>
            </a:r>
            <a:endParaRPr b="1" sz="4800">
              <a:solidFill>
                <a:schemeClr val="dk1"/>
              </a:solidFill>
              <a:latin typeface="Arial"/>
              <a:ea typeface="Arial"/>
              <a:cs typeface="Arial"/>
              <a:sym typeface="Arial"/>
            </a:endParaRPr>
          </a:p>
        </p:txBody>
      </p:sp>
      <p:sp>
        <p:nvSpPr>
          <p:cNvPr id="235" name="Google Shape;235;p36"/>
          <p:cNvSpPr/>
          <p:nvPr/>
        </p:nvSpPr>
        <p:spPr>
          <a:xfrm>
            <a:off x="300750" y="1073250"/>
            <a:ext cx="5415900" cy="646200"/>
          </a:xfrm>
          <a:prstGeom prst="rect">
            <a:avLst/>
          </a:prstGeom>
          <a:noFill/>
          <a:ln>
            <a:noFill/>
          </a:ln>
        </p:spPr>
        <p:txBody>
          <a:bodyPr anchorCtr="0" anchor="t" bIns="45700" lIns="91425" spcFirstLastPara="1" rIns="91425" wrap="square" tIns="45700">
            <a:noAutofit/>
          </a:bodyPr>
          <a:lstStyle/>
          <a:p>
            <a:pPr indent="-368300" lvl="0" marL="457200" marR="0" rtl="0" algn="l">
              <a:spcBef>
                <a:spcPts val="0"/>
              </a:spcBef>
              <a:spcAft>
                <a:spcPts val="0"/>
              </a:spcAft>
              <a:buClr>
                <a:srgbClr val="262626"/>
              </a:buClr>
              <a:buSzPts val="2200"/>
              <a:buChar char="●"/>
            </a:pPr>
            <a:r>
              <a:rPr lang="es-ES" sz="2200">
                <a:solidFill>
                  <a:srgbClr val="262626"/>
                </a:solidFill>
              </a:rPr>
              <a:t>Clustering pixels based on shared similar visual characteristics </a:t>
            </a:r>
            <a:r>
              <a:rPr b="1" lang="es-ES" sz="2200">
                <a:solidFill>
                  <a:srgbClr val="262626"/>
                </a:solidFill>
              </a:rPr>
              <a:t>(color)</a:t>
            </a:r>
            <a:endParaRPr b="1" sz="2200">
              <a:solidFill>
                <a:srgbClr val="262626"/>
              </a:solidFill>
            </a:endParaRPr>
          </a:p>
          <a:p>
            <a:pPr indent="-368300" lvl="0" marL="457200" marR="0" rtl="0" algn="l">
              <a:spcBef>
                <a:spcPts val="0"/>
              </a:spcBef>
              <a:spcAft>
                <a:spcPts val="0"/>
              </a:spcAft>
              <a:buClr>
                <a:srgbClr val="262626"/>
              </a:buClr>
              <a:buSzPts val="2200"/>
              <a:buChar char="●"/>
            </a:pPr>
            <a:r>
              <a:rPr b="1" lang="es-ES" sz="2200">
                <a:solidFill>
                  <a:srgbClr val="262626"/>
                </a:solidFill>
              </a:rPr>
              <a:t>Purpose :</a:t>
            </a:r>
            <a:endParaRPr b="1" sz="2200">
              <a:solidFill>
                <a:srgbClr val="262626"/>
              </a:solidFill>
            </a:endParaRPr>
          </a:p>
          <a:p>
            <a:pPr indent="-368300" lvl="1" marL="914400" marR="0" rtl="0" algn="l">
              <a:spcBef>
                <a:spcPts val="0"/>
              </a:spcBef>
              <a:spcAft>
                <a:spcPts val="0"/>
              </a:spcAft>
              <a:buClr>
                <a:srgbClr val="262626"/>
              </a:buClr>
              <a:buSzPts val="2200"/>
              <a:buChar char="○"/>
            </a:pPr>
            <a:r>
              <a:rPr lang="es-ES" sz="2200">
                <a:solidFill>
                  <a:srgbClr val="262626"/>
                </a:solidFill>
              </a:rPr>
              <a:t>To simplify and reduce the complexity of image</a:t>
            </a:r>
            <a:r>
              <a:rPr b="1" lang="es-ES" sz="2200">
                <a:solidFill>
                  <a:srgbClr val="262626"/>
                </a:solidFill>
              </a:rPr>
              <a:t> (segmentation)</a:t>
            </a:r>
            <a:endParaRPr b="1" sz="2200">
              <a:solidFill>
                <a:srgbClr val="262626"/>
              </a:solidFill>
            </a:endParaRPr>
          </a:p>
          <a:p>
            <a:pPr indent="-368300" lvl="1" marL="914400" marR="0" rtl="0" algn="l">
              <a:spcBef>
                <a:spcPts val="0"/>
              </a:spcBef>
              <a:spcAft>
                <a:spcPts val="0"/>
              </a:spcAft>
              <a:buClr>
                <a:srgbClr val="262626"/>
              </a:buClr>
              <a:buSzPts val="2200"/>
              <a:buChar char="○"/>
            </a:pPr>
            <a:r>
              <a:rPr lang="es-ES" sz="2200">
                <a:solidFill>
                  <a:srgbClr val="262626"/>
                </a:solidFill>
              </a:rPr>
              <a:t>Easier skin disease recognition using the color channel</a:t>
            </a:r>
            <a:endParaRPr sz="2200">
              <a:solidFill>
                <a:srgbClr val="262626"/>
              </a:solidFill>
            </a:endParaRPr>
          </a:p>
          <a:p>
            <a:pPr indent="-368300" lvl="0" marL="457200" marR="0" rtl="0" algn="l">
              <a:spcBef>
                <a:spcPts val="0"/>
              </a:spcBef>
              <a:spcAft>
                <a:spcPts val="0"/>
              </a:spcAft>
              <a:buClr>
                <a:srgbClr val="262626"/>
              </a:buClr>
              <a:buSzPts val="2200"/>
              <a:buChar char="●"/>
            </a:pPr>
            <a:r>
              <a:rPr lang="es-ES" sz="2200">
                <a:solidFill>
                  <a:srgbClr val="262626"/>
                </a:solidFill>
              </a:rPr>
              <a:t>Example: Buruli Ulcer (red wound)</a:t>
            </a:r>
            <a:endParaRPr sz="2200">
              <a:solidFill>
                <a:srgbClr val="262626"/>
              </a:solidFill>
            </a:endParaRPr>
          </a:p>
          <a:p>
            <a:pPr indent="-368300" lvl="1" marL="914400" marR="0" rtl="0" algn="l">
              <a:spcBef>
                <a:spcPts val="0"/>
              </a:spcBef>
              <a:spcAft>
                <a:spcPts val="0"/>
              </a:spcAft>
              <a:buClr>
                <a:srgbClr val="262626"/>
              </a:buClr>
              <a:buSzPts val="2200"/>
              <a:buChar char="○"/>
            </a:pPr>
            <a:r>
              <a:rPr lang="es-ES" sz="2200">
                <a:solidFill>
                  <a:srgbClr val="262626"/>
                </a:solidFill>
              </a:rPr>
              <a:t>Use RGB channel in superpixel to find clusters of red pixels</a:t>
            </a:r>
            <a:endParaRPr sz="2200">
              <a:solidFill>
                <a:srgbClr val="262626"/>
              </a:solidFill>
            </a:endParaRPr>
          </a:p>
          <a:p>
            <a:pPr indent="-368300" lvl="1" marL="914400" marR="0" rtl="0" algn="l">
              <a:spcBef>
                <a:spcPts val="0"/>
              </a:spcBef>
              <a:spcAft>
                <a:spcPts val="0"/>
              </a:spcAft>
              <a:buClr>
                <a:srgbClr val="262626"/>
              </a:buClr>
              <a:buSzPts val="2200"/>
              <a:buChar char="○"/>
            </a:pPr>
            <a:r>
              <a:rPr lang="es-ES" sz="2200">
                <a:solidFill>
                  <a:srgbClr val="262626"/>
                </a:solidFill>
              </a:rPr>
              <a:t>Detect most red cluster based on euclidean and base distance</a:t>
            </a:r>
            <a:endParaRPr sz="2200">
              <a:solidFill>
                <a:srgbClr val="262626"/>
              </a:solidFill>
            </a:endParaRPr>
          </a:p>
          <a:p>
            <a:pPr indent="-368300" lvl="1" marL="914400" marR="0" rtl="0" algn="l">
              <a:spcBef>
                <a:spcPts val="0"/>
              </a:spcBef>
              <a:spcAft>
                <a:spcPts val="0"/>
              </a:spcAft>
              <a:buClr>
                <a:srgbClr val="262626"/>
              </a:buClr>
              <a:buSzPts val="2200"/>
              <a:buChar char="○"/>
            </a:pPr>
            <a:r>
              <a:rPr lang="es-ES" sz="2200">
                <a:solidFill>
                  <a:srgbClr val="262626"/>
                </a:solidFill>
              </a:rPr>
              <a:t>Obtain most red superpixel mask</a:t>
            </a:r>
            <a:endParaRPr sz="2200">
              <a:solidFill>
                <a:srgbClr val="262626"/>
              </a:solidFill>
            </a:endParaRPr>
          </a:p>
        </p:txBody>
      </p:sp>
      <p:pic>
        <p:nvPicPr>
          <p:cNvPr id="236" name="Google Shape;236;p36"/>
          <p:cNvPicPr preferRelativeResize="0"/>
          <p:nvPr/>
        </p:nvPicPr>
        <p:blipFill>
          <a:blip r:embed="rId3">
            <a:alphaModFix/>
          </a:blip>
          <a:stretch>
            <a:fillRect/>
          </a:stretch>
        </p:blipFill>
        <p:spPr>
          <a:xfrm>
            <a:off x="6654425" y="600500"/>
            <a:ext cx="4988675" cy="954425"/>
          </a:xfrm>
          <a:prstGeom prst="rect">
            <a:avLst/>
          </a:prstGeom>
          <a:noFill/>
          <a:ln cap="flat" cmpd="sng" w="19050">
            <a:solidFill>
              <a:schemeClr val="dk2"/>
            </a:solidFill>
            <a:prstDash val="solid"/>
            <a:round/>
            <a:headEnd len="sm" w="sm" type="none"/>
            <a:tailEnd len="sm" w="sm" type="none"/>
          </a:ln>
        </p:spPr>
      </p:pic>
      <p:pic>
        <p:nvPicPr>
          <p:cNvPr id="237" name="Google Shape;237;p36"/>
          <p:cNvPicPr preferRelativeResize="0"/>
          <p:nvPr/>
        </p:nvPicPr>
        <p:blipFill>
          <a:blip r:embed="rId4">
            <a:alphaModFix/>
          </a:blip>
          <a:stretch>
            <a:fillRect/>
          </a:stretch>
        </p:blipFill>
        <p:spPr>
          <a:xfrm>
            <a:off x="6219462" y="1879125"/>
            <a:ext cx="5858600" cy="4431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37"/>
          <p:cNvSpPr/>
          <p:nvPr/>
        </p:nvSpPr>
        <p:spPr>
          <a:xfrm>
            <a:off x="6096000" y="0"/>
            <a:ext cx="6096000" cy="6858000"/>
          </a:xfrm>
          <a:prstGeom prst="rect">
            <a:avLst/>
          </a:pr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3" name="Google Shape;243;p37"/>
          <p:cNvSpPr/>
          <p:nvPr/>
        </p:nvSpPr>
        <p:spPr>
          <a:xfrm>
            <a:off x="67487" y="591625"/>
            <a:ext cx="6422700" cy="746400"/>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600">
                <a:solidFill>
                  <a:schemeClr val="dk1"/>
                </a:solidFill>
              </a:rPr>
              <a:t>Superpixel Cropping</a:t>
            </a:r>
            <a:endParaRPr sz="4600"/>
          </a:p>
        </p:txBody>
      </p:sp>
      <p:sp>
        <p:nvSpPr>
          <p:cNvPr id="244" name="Google Shape;244;p37"/>
          <p:cNvSpPr/>
          <p:nvPr/>
        </p:nvSpPr>
        <p:spPr>
          <a:xfrm>
            <a:off x="214800" y="1565550"/>
            <a:ext cx="5674500" cy="2570400"/>
          </a:xfrm>
          <a:prstGeom prst="rect">
            <a:avLst/>
          </a:prstGeom>
          <a:noFill/>
          <a:ln>
            <a:noFill/>
          </a:ln>
        </p:spPr>
        <p:txBody>
          <a:bodyPr anchorCtr="0" anchor="t" bIns="45700" lIns="91425" spcFirstLastPara="1" rIns="91425" wrap="square" tIns="45700">
            <a:noAutofit/>
          </a:bodyPr>
          <a:lstStyle/>
          <a:p>
            <a:pPr indent="-374650" lvl="0" marL="457200" marR="0" rtl="0" algn="l">
              <a:spcBef>
                <a:spcPts val="0"/>
              </a:spcBef>
              <a:spcAft>
                <a:spcPts val="0"/>
              </a:spcAft>
              <a:buClr>
                <a:schemeClr val="dk1"/>
              </a:buClr>
              <a:buSzPts val="2300"/>
              <a:buChar char="●"/>
            </a:pPr>
            <a:r>
              <a:rPr b="1" lang="es-ES" sz="2300">
                <a:solidFill>
                  <a:schemeClr val="dk1"/>
                </a:solidFill>
              </a:rPr>
              <a:t>Purpose: </a:t>
            </a:r>
            <a:r>
              <a:rPr lang="es-ES" sz="2300">
                <a:solidFill>
                  <a:schemeClr val="dk1"/>
                </a:solidFill>
              </a:rPr>
              <a:t>crop image to skin disease area</a:t>
            </a:r>
            <a:endParaRPr sz="2300">
              <a:solidFill>
                <a:schemeClr val="dk1"/>
              </a:solidFill>
            </a:endParaRPr>
          </a:p>
          <a:p>
            <a:pPr indent="-374650" lvl="0" marL="457200" rtl="0" algn="l">
              <a:spcBef>
                <a:spcPts val="0"/>
              </a:spcBef>
              <a:spcAft>
                <a:spcPts val="0"/>
              </a:spcAft>
              <a:buClr>
                <a:schemeClr val="dk1"/>
              </a:buClr>
              <a:buSzPts val="2300"/>
              <a:buChar char="●"/>
            </a:pPr>
            <a:r>
              <a:rPr lang="es-ES" sz="2300">
                <a:solidFill>
                  <a:srgbClr val="262626"/>
                </a:solidFill>
              </a:rPr>
              <a:t>Example: Buruli Ulcer cont’d</a:t>
            </a:r>
            <a:endParaRPr sz="2300">
              <a:solidFill>
                <a:srgbClr val="262626"/>
              </a:solidFill>
            </a:endParaRPr>
          </a:p>
          <a:p>
            <a:pPr indent="-374650" lvl="1" marL="914400" rtl="0" algn="l">
              <a:spcBef>
                <a:spcPts val="0"/>
              </a:spcBef>
              <a:spcAft>
                <a:spcPts val="0"/>
              </a:spcAft>
              <a:buClr>
                <a:srgbClr val="262626"/>
              </a:buClr>
              <a:buSzPts val="2300"/>
              <a:buChar char="○"/>
            </a:pPr>
            <a:r>
              <a:rPr lang="es-ES" sz="2300">
                <a:solidFill>
                  <a:srgbClr val="262626"/>
                </a:solidFill>
              </a:rPr>
              <a:t>make bounding box on most red superpixel mask</a:t>
            </a:r>
            <a:endParaRPr sz="2300">
              <a:solidFill>
                <a:srgbClr val="262626"/>
              </a:solidFill>
            </a:endParaRPr>
          </a:p>
          <a:p>
            <a:pPr indent="-374650" lvl="1" marL="914400" rtl="0" algn="l">
              <a:spcBef>
                <a:spcPts val="0"/>
              </a:spcBef>
              <a:spcAft>
                <a:spcPts val="0"/>
              </a:spcAft>
              <a:buClr>
                <a:srgbClr val="262626"/>
              </a:buClr>
              <a:buSzPts val="2300"/>
              <a:buChar char="○"/>
            </a:pPr>
            <a:r>
              <a:rPr lang="es-ES" sz="2300">
                <a:solidFill>
                  <a:srgbClr val="262626"/>
                </a:solidFill>
              </a:rPr>
              <a:t>make bounding box larger</a:t>
            </a:r>
            <a:endParaRPr sz="2300">
              <a:solidFill>
                <a:srgbClr val="262626"/>
              </a:solidFill>
            </a:endParaRPr>
          </a:p>
          <a:p>
            <a:pPr indent="-374650" lvl="1" marL="914400" rtl="0" algn="l">
              <a:spcBef>
                <a:spcPts val="0"/>
              </a:spcBef>
              <a:spcAft>
                <a:spcPts val="0"/>
              </a:spcAft>
              <a:buClr>
                <a:srgbClr val="262626"/>
              </a:buClr>
              <a:buSzPts val="2300"/>
              <a:buChar char="○"/>
            </a:pPr>
            <a:r>
              <a:rPr lang="es-ES" sz="2300">
                <a:solidFill>
                  <a:srgbClr val="262626"/>
                </a:solidFill>
              </a:rPr>
              <a:t>crop to the bounding box size</a:t>
            </a:r>
            <a:endParaRPr sz="2300">
              <a:solidFill>
                <a:srgbClr val="262626"/>
              </a:solidFill>
            </a:endParaRPr>
          </a:p>
        </p:txBody>
      </p:sp>
      <p:pic>
        <p:nvPicPr>
          <p:cNvPr id="245" name="Google Shape;245;p37"/>
          <p:cNvPicPr preferRelativeResize="0"/>
          <p:nvPr/>
        </p:nvPicPr>
        <p:blipFill>
          <a:blip r:embed="rId3">
            <a:alphaModFix/>
          </a:blip>
          <a:stretch>
            <a:fillRect/>
          </a:stretch>
        </p:blipFill>
        <p:spPr>
          <a:xfrm>
            <a:off x="6355140" y="895725"/>
            <a:ext cx="5577725" cy="5385099"/>
          </a:xfrm>
          <a:prstGeom prst="rect">
            <a:avLst/>
          </a:prstGeom>
          <a:noFill/>
          <a:ln cap="flat" cmpd="sng" w="19050">
            <a:solidFill>
              <a:schemeClr val="dk2"/>
            </a:solidFill>
            <a:prstDash val="solid"/>
            <a:round/>
            <a:headEnd len="sm" w="sm" type="none"/>
            <a:tailEnd len="sm" w="sm" type="none"/>
          </a:ln>
        </p:spPr>
      </p:pic>
      <p:pic>
        <p:nvPicPr>
          <p:cNvPr id="246" name="Google Shape;246;p37"/>
          <p:cNvPicPr preferRelativeResize="0"/>
          <p:nvPr/>
        </p:nvPicPr>
        <p:blipFill>
          <a:blip r:embed="rId4">
            <a:alphaModFix/>
          </a:blip>
          <a:stretch>
            <a:fillRect/>
          </a:stretch>
        </p:blipFill>
        <p:spPr>
          <a:xfrm>
            <a:off x="1339875" y="4218175"/>
            <a:ext cx="3562350" cy="2400300"/>
          </a:xfrm>
          <a:prstGeom prst="rect">
            <a:avLst/>
          </a:prstGeom>
          <a:noFill/>
          <a:ln cap="flat" cmpd="sng" w="19050">
            <a:solidFill>
              <a:srgbClr val="000000"/>
            </a:solidFill>
            <a:prstDash val="solid"/>
            <a:round/>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20000"/>
              </a:srgbClr>
            </a:gs>
            <a:gs pos="99000">
              <a:srgbClr val="A890FE">
                <a:alpha val="20000"/>
              </a:srgbClr>
            </a:gs>
            <a:gs pos="100000">
              <a:srgbClr val="A890FE">
                <a:alpha val="20000"/>
              </a:srgbClr>
            </a:gs>
          </a:gsLst>
          <a:lin ang="5400012" scaled="0"/>
        </a:gradFill>
      </p:bgPr>
    </p:bg>
    <p:spTree>
      <p:nvGrpSpPr>
        <p:cNvPr id="250" name="Shape 250"/>
        <p:cNvGrpSpPr/>
        <p:nvPr/>
      </p:nvGrpSpPr>
      <p:grpSpPr>
        <a:xfrm>
          <a:off x="0" y="0"/>
          <a:ext cx="0" cy="0"/>
          <a:chOff x="0" y="0"/>
          <a:chExt cx="0" cy="0"/>
        </a:xfrm>
      </p:grpSpPr>
      <p:sp>
        <p:nvSpPr>
          <p:cNvPr id="251" name="Google Shape;251;p38"/>
          <p:cNvSpPr txBox="1"/>
          <p:nvPr/>
        </p:nvSpPr>
        <p:spPr>
          <a:xfrm>
            <a:off x="6654820" y="1382797"/>
            <a:ext cx="4489200" cy="2259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200"/>
              </a:spcBef>
              <a:spcAft>
                <a:spcPts val="0"/>
              </a:spcAft>
              <a:buClr>
                <a:schemeClr val="dk1"/>
              </a:buClr>
              <a:buSzPts val="1100"/>
              <a:buFont typeface="Arial"/>
              <a:buNone/>
            </a:pPr>
            <a:r>
              <a:t/>
            </a:r>
            <a:endParaRPr b="1" sz="1400">
              <a:solidFill>
                <a:schemeClr val="dk1"/>
              </a:solidFill>
              <a:latin typeface="Arial"/>
              <a:ea typeface="Arial"/>
              <a:cs typeface="Arial"/>
              <a:sym typeface="Arial"/>
            </a:endParaRPr>
          </a:p>
        </p:txBody>
      </p:sp>
      <p:sp>
        <p:nvSpPr>
          <p:cNvPr id="252" name="Google Shape;252;p38"/>
          <p:cNvSpPr txBox="1"/>
          <p:nvPr/>
        </p:nvSpPr>
        <p:spPr>
          <a:xfrm>
            <a:off x="273655" y="106689"/>
            <a:ext cx="10368300" cy="1202700"/>
          </a:xfrm>
          <a:prstGeom prst="rect">
            <a:avLst/>
          </a:prstGeom>
          <a:noFill/>
          <a:ln>
            <a:noFill/>
          </a:ln>
        </p:spPr>
        <p:txBody>
          <a:bodyPr anchorCtr="0" anchor="t" bIns="45700" lIns="91425" spcFirstLastPara="1" rIns="91425" wrap="square" tIns="45700">
            <a:noAutofit/>
          </a:bodyPr>
          <a:lstStyle/>
          <a:p>
            <a:pPr indent="0" lvl="0" marL="0" marR="0" rtl="0" algn="l">
              <a:lnSpc>
                <a:spcPct val="101818"/>
              </a:lnSpc>
              <a:spcBef>
                <a:spcPts val="0"/>
              </a:spcBef>
              <a:spcAft>
                <a:spcPts val="0"/>
              </a:spcAft>
              <a:buClr>
                <a:schemeClr val="dk1"/>
              </a:buClr>
              <a:buSzPts val="4400"/>
              <a:buFont typeface="Arial"/>
              <a:buNone/>
            </a:pPr>
            <a:r>
              <a:rPr b="1" lang="es-ES" sz="4400">
                <a:solidFill>
                  <a:schemeClr val="dk1"/>
                </a:solidFill>
              </a:rPr>
              <a:t>Superpixel + Crop Results (RGB)</a:t>
            </a:r>
            <a:endParaRPr/>
          </a:p>
          <a:p>
            <a:pPr indent="0" lvl="0" marL="0" marR="0" rtl="0" algn="l">
              <a:lnSpc>
                <a:spcPct val="186666"/>
              </a:lnSpc>
              <a:spcBef>
                <a:spcPts val="0"/>
              </a:spcBef>
              <a:spcAft>
                <a:spcPts val="0"/>
              </a:spcAft>
              <a:buClr>
                <a:schemeClr val="dk1"/>
              </a:buClr>
              <a:buSzPts val="2400"/>
              <a:buFont typeface="Arial"/>
              <a:buNone/>
            </a:pPr>
            <a:r>
              <a:t/>
            </a:r>
            <a:endParaRPr/>
          </a:p>
        </p:txBody>
      </p:sp>
      <p:cxnSp>
        <p:nvCxnSpPr>
          <p:cNvPr id="253" name="Google Shape;253;p38"/>
          <p:cNvCxnSpPr/>
          <p:nvPr/>
        </p:nvCxnSpPr>
        <p:spPr>
          <a:xfrm>
            <a:off x="-36500" y="993747"/>
            <a:ext cx="12192000" cy="0"/>
          </a:xfrm>
          <a:prstGeom prst="straightConnector1">
            <a:avLst/>
          </a:prstGeom>
          <a:noFill/>
          <a:ln cap="flat" cmpd="sng" w="9525">
            <a:solidFill>
              <a:srgbClr val="A890FE"/>
            </a:solidFill>
            <a:prstDash val="solid"/>
            <a:miter lim="800000"/>
            <a:headEnd len="sm" w="sm" type="none"/>
            <a:tailEnd len="sm" w="sm" type="none"/>
          </a:ln>
        </p:spPr>
      </p:cxnSp>
      <p:cxnSp>
        <p:nvCxnSpPr>
          <p:cNvPr id="254" name="Google Shape;254;p38"/>
          <p:cNvCxnSpPr/>
          <p:nvPr/>
        </p:nvCxnSpPr>
        <p:spPr>
          <a:xfrm>
            <a:off x="0" y="6807372"/>
            <a:ext cx="12192000" cy="0"/>
          </a:xfrm>
          <a:prstGeom prst="straightConnector1">
            <a:avLst/>
          </a:prstGeom>
          <a:noFill/>
          <a:ln cap="flat" cmpd="sng" w="9525">
            <a:solidFill>
              <a:srgbClr val="A890FE"/>
            </a:solidFill>
            <a:prstDash val="solid"/>
            <a:miter lim="800000"/>
            <a:headEnd len="sm" w="sm" type="none"/>
            <a:tailEnd len="sm" w="sm" type="none"/>
          </a:ln>
        </p:spPr>
      </p:cxnSp>
      <p:pic>
        <p:nvPicPr>
          <p:cNvPr id="255" name="Google Shape;255;p38" title="Chart"/>
          <p:cNvPicPr preferRelativeResize="0"/>
          <p:nvPr/>
        </p:nvPicPr>
        <p:blipFill>
          <a:blip r:embed="rId3">
            <a:alphaModFix/>
          </a:blip>
          <a:stretch>
            <a:fillRect/>
          </a:stretch>
        </p:blipFill>
        <p:spPr>
          <a:xfrm>
            <a:off x="6981338" y="1114072"/>
            <a:ext cx="4707984" cy="2911103"/>
          </a:xfrm>
          <a:prstGeom prst="rect">
            <a:avLst/>
          </a:prstGeom>
          <a:noFill/>
          <a:ln cap="flat" cmpd="sng" w="19050">
            <a:solidFill>
              <a:schemeClr val="dk2"/>
            </a:solidFill>
            <a:prstDash val="solid"/>
            <a:round/>
            <a:headEnd len="sm" w="sm" type="none"/>
            <a:tailEnd len="sm" w="sm" type="none"/>
          </a:ln>
        </p:spPr>
      </p:pic>
      <p:sp>
        <p:nvSpPr>
          <p:cNvPr id="256" name="Google Shape;256;p38"/>
          <p:cNvSpPr txBox="1"/>
          <p:nvPr/>
        </p:nvSpPr>
        <p:spPr>
          <a:xfrm>
            <a:off x="273650" y="1066875"/>
            <a:ext cx="6436500" cy="2809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lang="es-ES" sz="2200">
                <a:solidFill>
                  <a:schemeClr val="dk1"/>
                </a:solidFill>
              </a:rPr>
              <a:t>Done on low resolution pictures of Buruli Ulcer</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ES" sz="2200">
                <a:highlight>
                  <a:srgbClr val="6AA84F"/>
                </a:highlight>
              </a:rPr>
              <a:t>Good </a:t>
            </a:r>
            <a:r>
              <a:rPr lang="es-ES" sz="2200">
                <a:solidFill>
                  <a:schemeClr val="dk1"/>
                </a:solidFill>
              </a:rPr>
              <a:t>= Crop on skin disease area</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ES" sz="2200">
                <a:solidFill>
                  <a:schemeClr val="dk1"/>
                </a:solidFill>
                <a:highlight>
                  <a:srgbClr val="F1C232"/>
                </a:highlight>
              </a:rPr>
              <a:t>Mid</a:t>
            </a:r>
            <a:r>
              <a:rPr lang="es-ES" sz="2200">
                <a:solidFill>
                  <a:schemeClr val="dk1"/>
                </a:solidFill>
              </a:rPr>
              <a:t> = Partial Crop on skin disease area</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s-ES" sz="2200">
                <a:solidFill>
                  <a:schemeClr val="dk1"/>
                </a:solidFill>
                <a:highlight>
                  <a:srgbClr val="CC0000"/>
                </a:highlight>
              </a:rPr>
              <a:t>Bad</a:t>
            </a:r>
            <a:r>
              <a:rPr lang="es-ES" sz="2200">
                <a:solidFill>
                  <a:schemeClr val="dk1"/>
                </a:solidFill>
              </a:rPr>
              <a:t> = No crop on skin disease area</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s-ES" sz="2200">
                <a:solidFill>
                  <a:schemeClr val="dk1"/>
                </a:solidFill>
              </a:rPr>
              <a:t>Accuracy :</a:t>
            </a:r>
            <a:r>
              <a:rPr lang="es-ES" sz="2200">
                <a:solidFill>
                  <a:schemeClr val="dk1"/>
                </a:solidFill>
              </a:rPr>
              <a:t> Poor</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b="1" lang="es-ES" sz="2200">
                <a:solidFill>
                  <a:schemeClr val="dk1"/>
                </a:solidFill>
              </a:rPr>
              <a:t>Problems:</a:t>
            </a:r>
            <a:r>
              <a:rPr lang="es-ES" sz="2200">
                <a:solidFill>
                  <a:schemeClr val="dk1"/>
                </a:solidFill>
              </a:rPr>
              <a:t> High composition of red pixels in brown and white</a:t>
            </a:r>
            <a:endParaRPr sz="2200">
              <a:solidFill>
                <a:schemeClr val="dk1"/>
              </a:solidFill>
            </a:endParaRPr>
          </a:p>
        </p:txBody>
      </p:sp>
      <p:pic>
        <p:nvPicPr>
          <p:cNvPr id="257" name="Google Shape;257;p38"/>
          <p:cNvPicPr preferRelativeResize="0"/>
          <p:nvPr/>
        </p:nvPicPr>
        <p:blipFill>
          <a:blip r:embed="rId4">
            <a:alphaModFix/>
          </a:blip>
          <a:stretch>
            <a:fillRect/>
          </a:stretch>
        </p:blipFill>
        <p:spPr>
          <a:xfrm>
            <a:off x="4277463" y="4512450"/>
            <a:ext cx="3416974" cy="2168650"/>
          </a:xfrm>
          <a:prstGeom prst="rect">
            <a:avLst/>
          </a:prstGeom>
          <a:noFill/>
          <a:ln>
            <a:noFill/>
          </a:ln>
        </p:spPr>
      </p:pic>
      <p:pic>
        <p:nvPicPr>
          <p:cNvPr id="258" name="Google Shape;258;p38"/>
          <p:cNvPicPr preferRelativeResize="0"/>
          <p:nvPr/>
        </p:nvPicPr>
        <p:blipFill>
          <a:blip r:embed="rId5">
            <a:alphaModFix/>
          </a:blip>
          <a:stretch>
            <a:fillRect/>
          </a:stretch>
        </p:blipFill>
        <p:spPr>
          <a:xfrm>
            <a:off x="8154633" y="4497800"/>
            <a:ext cx="3416967" cy="2168650"/>
          </a:xfrm>
          <a:prstGeom prst="rect">
            <a:avLst/>
          </a:prstGeom>
          <a:noFill/>
          <a:ln>
            <a:noFill/>
          </a:ln>
        </p:spPr>
      </p:pic>
      <p:pic>
        <p:nvPicPr>
          <p:cNvPr id="259" name="Google Shape;259;p38"/>
          <p:cNvPicPr preferRelativeResize="0"/>
          <p:nvPr/>
        </p:nvPicPr>
        <p:blipFill>
          <a:blip r:embed="rId6">
            <a:alphaModFix/>
          </a:blip>
          <a:stretch>
            <a:fillRect/>
          </a:stretch>
        </p:blipFill>
        <p:spPr>
          <a:xfrm>
            <a:off x="360825" y="4497801"/>
            <a:ext cx="3262050" cy="2197950"/>
          </a:xfrm>
          <a:prstGeom prst="rect">
            <a:avLst/>
          </a:prstGeom>
          <a:noFill/>
          <a:ln>
            <a:noFill/>
          </a:ln>
        </p:spPr>
      </p:pic>
      <p:sp>
        <p:nvSpPr>
          <p:cNvPr id="260" name="Google Shape;260;p38"/>
          <p:cNvSpPr txBox="1"/>
          <p:nvPr/>
        </p:nvSpPr>
        <p:spPr>
          <a:xfrm>
            <a:off x="1683025" y="4145488"/>
            <a:ext cx="2412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2200">
                <a:solidFill>
                  <a:schemeClr val="dk1"/>
                </a:solidFill>
                <a:highlight>
                  <a:srgbClr val="6AA84F"/>
                </a:highlight>
              </a:rPr>
              <a:t>Good </a:t>
            </a:r>
            <a:endParaRPr/>
          </a:p>
        </p:txBody>
      </p:sp>
      <p:sp>
        <p:nvSpPr>
          <p:cNvPr id="261" name="Google Shape;261;p38"/>
          <p:cNvSpPr txBox="1"/>
          <p:nvPr/>
        </p:nvSpPr>
        <p:spPr>
          <a:xfrm>
            <a:off x="4998800" y="4145500"/>
            <a:ext cx="1779900" cy="523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lang="es-ES" sz="2200">
                <a:solidFill>
                  <a:schemeClr val="dk1"/>
                </a:solidFill>
                <a:highlight>
                  <a:srgbClr val="F1C232"/>
                </a:highlight>
              </a:rPr>
              <a:t>Mid</a:t>
            </a:r>
            <a:endParaRPr/>
          </a:p>
        </p:txBody>
      </p:sp>
      <p:sp>
        <p:nvSpPr>
          <p:cNvPr id="262" name="Google Shape;262;p38"/>
          <p:cNvSpPr txBox="1"/>
          <p:nvPr/>
        </p:nvSpPr>
        <p:spPr>
          <a:xfrm>
            <a:off x="8620925" y="4145500"/>
            <a:ext cx="2186700" cy="523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rPr lang="es-ES" sz="2200">
                <a:solidFill>
                  <a:schemeClr val="dk1"/>
                </a:solidFill>
                <a:highlight>
                  <a:srgbClr val="CC0000"/>
                </a:highlight>
              </a:rPr>
              <a:t>Bad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45882"/>
              </a:srgbClr>
            </a:gs>
            <a:gs pos="99000">
              <a:srgbClr val="A890FE">
                <a:alpha val="31764"/>
              </a:srgbClr>
            </a:gs>
            <a:gs pos="100000">
              <a:srgbClr val="A890FE">
                <a:alpha val="31764"/>
              </a:srgbClr>
            </a:gs>
          </a:gsLst>
          <a:lin ang="5400012" scaled="0"/>
        </a:gradFill>
      </p:bgPr>
    </p:bg>
    <p:spTree>
      <p:nvGrpSpPr>
        <p:cNvPr id="266" name="Shape 266"/>
        <p:cNvGrpSpPr/>
        <p:nvPr/>
      </p:nvGrpSpPr>
      <p:grpSpPr>
        <a:xfrm>
          <a:off x="0" y="0"/>
          <a:ext cx="0" cy="0"/>
          <a:chOff x="0" y="0"/>
          <a:chExt cx="0" cy="0"/>
        </a:xfrm>
      </p:grpSpPr>
      <p:grpSp>
        <p:nvGrpSpPr>
          <p:cNvPr id="267" name="Google Shape;267;p39"/>
          <p:cNvGrpSpPr/>
          <p:nvPr/>
        </p:nvGrpSpPr>
        <p:grpSpPr>
          <a:xfrm rot="10159670">
            <a:off x="-3581079" y="-1798996"/>
            <a:ext cx="8450125" cy="5984640"/>
            <a:chOff x="6315214" y="581964"/>
            <a:chExt cx="5730032" cy="6117950"/>
          </a:xfrm>
        </p:grpSpPr>
        <p:sp>
          <p:nvSpPr>
            <p:cNvPr id="268" name="Google Shape;268;p39"/>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39"/>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70" name="Google Shape;270;p39"/>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A8D8D"/>
                </a:solidFill>
                <a:latin typeface="Arial"/>
                <a:ea typeface="Arial"/>
                <a:cs typeface="Arial"/>
                <a:sym typeface="Arial"/>
              </a:rPr>
              <a:t>03</a:t>
            </a:r>
            <a:endParaRPr/>
          </a:p>
        </p:txBody>
      </p:sp>
      <p:sp>
        <p:nvSpPr>
          <p:cNvPr id="271" name="Google Shape;271;p39"/>
          <p:cNvSpPr txBox="1"/>
          <p:nvPr/>
        </p:nvSpPr>
        <p:spPr>
          <a:xfrm>
            <a:off x="3016661" y="3218068"/>
            <a:ext cx="61587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6660"/>
              <a:buFont typeface="Arial"/>
              <a:buNone/>
            </a:pPr>
            <a:r>
              <a:rPr b="1" lang="es-ES" sz="6660">
                <a:solidFill>
                  <a:schemeClr val="lt1"/>
                </a:solidFill>
              </a:rPr>
              <a:t>?</a:t>
            </a:r>
            <a:endParaRPr/>
          </a:p>
        </p:txBody>
      </p:sp>
      <p:sp>
        <p:nvSpPr>
          <p:cNvPr id="272" name="Google Shape;272;p39"/>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39"/>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39"/>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45882"/>
              </a:srgbClr>
            </a:gs>
            <a:gs pos="99000">
              <a:srgbClr val="A890FE">
                <a:alpha val="31764"/>
              </a:srgbClr>
            </a:gs>
            <a:gs pos="100000">
              <a:srgbClr val="A890FE">
                <a:alpha val="31764"/>
              </a:srgbClr>
            </a:gs>
          </a:gsLst>
          <a:lin ang="5400012" scaled="0"/>
        </a:gradFill>
      </p:bgPr>
    </p:bg>
    <p:spTree>
      <p:nvGrpSpPr>
        <p:cNvPr id="278" name="Shape 278"/>
        <p:cNvGrpSpPr/>
        <p:nvPr/>
      </p:nvGrpSpPr>
      <p:grpSpPr>
        <a:xfrm>
          <a:off x="0" y="0"/>
          <a:ext cx="0" cy="0"/>
          <a:chOff x="0" y="0"/>
          <a:chExt cx="0" cy="0"/>
        </a:xfrm>
      </p:grpSpPr>
      <p:grpSp>
        <p:nvGrpSpPr>
          <p:cNvPr id="279" name="Google Shape;279;p40"/>
          <p:cNvGrpSpPr/>
          <p:nvPr/>
        </p:nvGrpSpPr>
        <p:grpSpPr>
          <a:xfrm rot="10159670">
            <a:off x="-3581079" y="-1798996"/>
            <a:ext cx="8450125" cy="5984640"/>
            <a:chOff x="6315214" y="581964"/>
            <a:chExt cx="5730032" cy="6117950"/>
          </a:xfrm>
        </p:grpSpPr>
        <p:sp>
          <p:nvSpPr>
            <p:cNvPr id="280" name="Google Shape;280;p40"/>
            <p:cNvSpPr/>
            <p:nvPr/>
          </p:nvSpPr>
          <p:spPr>
            <a:xfrm rot="649267">
              <a:off x="6770594" y="987168"/>
              <a:ext cx="4819272" cy="530754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40"/>
            <p:cNvSpPr/>
            <p:nvPr/>
          </p:nvSpPr>
          <p:spPr>
            <a:xfrm>
              <a:off x="6903721" y="1061895"/>
              <a:ext cx="4821848" cy="5310379"/>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2" name="Google Shape;282;p40"/>
          <p:cNvSpPr txBox="1"/>
          <p:nvPr/>
        </p:nvSpPr>
        <p:spPr>
          <a:xfrm>
            <a:off x="3673726" y="1773947"/>
            <a:ext cx="4844400" cy="1834800"/>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A8D8D"/>
                </a:solidFill>
                <a:latin typeface="Arial"/>
                <a:ea typeface="Arial"/>
                <a:cs typeface="Arial"/>
                <a:sym typeface="Arial"/>
              </a:rPr>
              <a:t>04</a:t>
            </a:r>
            <a:endParaRPr/>
          </a:p>
        </p:txBody>
      </p:sp>
      <p:sp>
        <p:nvSpPr>
          <p:cNvPr id="283" name="Google Shape;283;p40"/>
          <p:cNvSpPr txBox="1"/>
          <p:nvPr/>
        </p:nvSpPr>
        <p:spPr>
          <a:xfrm>
            <a:off x="3016661" y="3218068"/>
            <a:ext cx="61587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Timeline</a:t>
            </a:r>
            <a:endParaRPr/>
          </a:p>
        </p:txBody>
      </p:sp>
      <p:sp>
        <p:nvSpPr>
          <p:cNvPr id="284" name="Google Shape;284;p40"/>
          <p:cNvSpPr/>
          <p:nvPr/>
        </p:nvSpPr>
        <p:spPr>
          <a:xfrm rot="-7121694">
            <a:off x="10056966" y="5359909"/>
            <a:ext cx="1194985" cy="131605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5" name="Google Shape;285;p40"/>
          <p:cNvSpPr/>
          <p:nvPr/>
        </p:nvSpPr>
        <p:spPr>
          <a:xfrm rot="-2700000">
            <a:off x="11444249" y="4536744"/>
            <a:ext cx="499341" cy="549932"/>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40"/>
          <p:cNvSpPr/>
          <p:nvPr/>
        </p:nvSpPr>
        <p:spPr>
          <a:xfrm>
            <a:off x="5736689" y="5180124"/>
            <a:ext cx="641223" cy="641223"/>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EA8D8D"/>
              </a:gs>
              <a:gs pos="99000">
                <a:srgbClr val="A890FE"/>
              </a:gs>
              <a:gs pos="100000">
                <a:srgbClr val="A890FE"/>
              </a:gs>
            </a:gsLst>
            <a:lin ang="5400012"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0" name="Shape 290"/>
        <p:cNvGrpSpPr/>
        <p:nvPr/>
      </p:nvGrpSpPr>
      <p:grpSpPr>
        <a:xfrm>
          <a:off x="0" y="0"/>
          <a:ext cx="0" cy="0"/>
          <a:chOff x="0" y="0"/>
          <a:chExt cx="0" cy="0"/>
        </a:xfrm>
      </p:grpSpPr>
      <p:sp>
        <p:nvSpPr>
          <p:cNvPr id="291" name="Google Shape;291;p41"/>
          <p:cNvSpPr/>
          <p:nvPr/>
        </p:nvSpPr>
        <p:spPr>
          <a:xfrm>
            <a:off x="803276" y="3039466"/>
            <a:ext cx="3657225" cy="1403654"/>
          </a:xfrm>
          <a:prstGeom prst="rect">
            <a:avLst/>
          </a:prstGeom>
          <a:noFill/>
          <a:ln>
            <a:noFill/>
          </a:ln>
        </p:spPr>
        <p:txBody>
          <a:bodyPr anchorCtr="0" anchor="t" bIns="45700" lIns="91425" spcFirstLastPara="1" rIns="91425" wrap="square" tIns="45700">
            <a:noAutofit/>
          </a:bodyPr>
          <a:lstStyle/>
          <a:p>
            <a:pPr indent="0" lvl="0" marL="0" marR="0" rtl="0" algn="l">
              <a:lnSpc>
                <a:spcPct val="189090"/>
              </a:lnSpc>
              <a:spcBef>
                <a:spcPts val="0"/>
              </a:spcBef>
              <a:spcAft>
                <a:spcPts val="0"/>
              </a:spcAft>
              <a:buNone/>
            </a:pPr>
            <a:r>
              <a:rPr lang="es-ES" sz="1100">
                <a:solidFill>
                  <a:srgbClr val="3F3F3F"/>
                </a:solidFill>
                <a:latin typeface="Arial"/>
                <a:ea typeface="Arial"/>
                <a:cs typeface="Arial"/>
                <a:sym typeface="Arial"/>
              </a:rPr>
              <a:t>Phasellus commodo risus semper lacinia feugiat aliquam semper tempor erat quis. Quisque condimentum purus lectus, vitae ultricies ante interdum non. Nunc ut quam eu lacus dignissim ultricies eu sit amet augue.</a:t>
            </a:r>
            <a:endParaRPr/>
          </a:p>
        </p:txBody>
      </p:sp>
      <p:sp>
        <p:nvSpPr>
          <p:cNvPr id="292" name="Google Shape;292;p41"/>
          <p:cNvSpPr/>
          <p:nvPr/>
        </p:nvSpPr>
        <p:spPr>
          <a:xfrm>
            <a:off x="803276" y="1361711"/>
            <a:ext cx="3946358" cy="746358"/>
          </a:xfrm>
          <a:prstGeom prst="rect">
            <a:avLst/>
          </a:prstGeom>
          <a:noFill/>
          <a:ln>
            <a:noFill/>
          </a:ln>
        </p:spPr>
        <p:txBody>
          <a:bodyPr anchorCtr="0" anchor="t" bIns="45700" lIns="91425" spcFirstLastPara="1" rIns="91425" wrap="square" tIns="45700">
            <a:noAutofit/>
          </a:bodyPr>
          <a:lstStyle/>
          <a:p>
            <a:pPr indent="0" lvl="0" marL="0" marR="0" rtl="0" algn="l">
              <a:lnSpc>
                <a:spcPct val="105416"/>
              </a:lnSpc>
              <a:spcBef>
                <a:spcPts val="0"/>
              </a:spcBef>
              <a:spcAft>
                <a:spcPts val="0"/>
              </a:spcAft>
              <a:buNone/>
            </a:pPr>
            <a:r>
              <a:rPr b="1" lang="es-ES" sz="4800">
                <a:solidFill>
                  <a:schemeClr val="dk1"/>
                </a:solidFill>
              </a:rPr>
              <a:t>Timeline</a:t>
            </a:r>
            <a:endParaRPr b="1" sz="4800">
              <a:solidFill>
                <a:schemeClr val="dk1"/>
              </a:solidFill>
              <a:latin typeface="Arial"/>
              <a:ea typeface="Arial"/>
              <a:cs typeface="Arial"/>
              <a:sym typeface="Arial"/>
            </a:endParaRPr>
          </a:p>
        </p:txBody>
      </p:sp>
      <p:sp>
        <p:nvSpPr>
          <p:cNvPr id="293" name="Google Shape;293;p41"/>
          <p:cNvSpPr/>
          <p:nvPr/>
        </p:nvSpPr>
        <p:spPr>
          <a:xfrm>
            <a:off x="803275" y="2286806"/>
            <a:ext cx="3657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262626"/>
                </a:solidFill>
                <a:latin typeface="Arial"/>
                <a:ea typeface="Arial"/>
                <a:cs typeface="Arial"/>
                <a:sym typeface="Arial"/>
              </a:rPr>
              <a:t>this is how you're going to spend time with your new family</a:t>
            </a:r>
            <a:endParaRPr sz="1800">
              <a:solidFill>
                <a:srgbClr val="262626"/>
              </a:solidFill>
              <a:latin typeface="Arial"/>
              <a:ea typeface="Arial"/>
              <a:cs typeface="Arial"/>
              <a:sym typeface="Arial"/>
            </a:endParaRPr>
          </a:p>
        </p:txBody>
      </p:sp>
      <p:graphicFrame>
        <p:nvGraphicFramePr>
          <p:cNvPr id="294" name="Google Shape;294;p41"/>
          <p:cNvGraphicFramePr/>
          <p:nvPr/>
        </p:nvGraphicFramePr>
        <p:xfrm>
          <a:off x="5648445" y="1052678"/>
          <a:ext cx="3000000" cy="3000000"/>
        </p:xfrm>
        <a:graphic>
          <a:graphicData uri="http://schemas.openxmlformats.org/drawingml/2006/table">
            <a:tbl>
              <a:tblPr bandRow="1" firstRow="1">
                <a:noFill/>
                <a:tableStyleId>{E90663B1-C986-4DA9-A0B9-6A776C940275}</a:tableStyleId>
              </a:tblPr>
              <a:tblGrid>
                <a:gridCol w="872025"/>
                <a:gridCol w="872025"/>
                <a:gridCol w="872025"/>
                <a:gridCol w="872025"/>
                <a:gridCol w="872025"/>
                <a:gridCol w="872025"/>
                <a:gridCol w="872025"/>
              </a:tblGrid>
              <a:tr h="506150">
                <a:tc>
                  <a:txBody>
                    <a:bodyPr/>
                    <a:lstStyle/>
                    <a:p>
                      <a:pPr indent="0" lvl="0" marL="0" marR="0" rtl="0" algn="l">
                        <a:spcBef>
                          <a:spcPts val="0"/>
                        </a:spcBef>
                        <a:spcAft>
                          <a:spcPts val="0"/>
                        </a:spcAft>
                        <a:buNone/>
                      </a:pPr>
                      <a:r>
                        <a:rPr lang="es-ES" sz="900" u="none" cap="none" strike="noStrike">
                          <a:solidFill>
                            <a:srgbClr val="595959"/>
                          </a:solidFill>
                          <a:latin typeface="Arial"/>
                          <a:ea typeface="Arial"/>
                          <a:cs typeface="Arial"/>
                          <a:sym typeface="Arial"/>
                        </a:rPr>
                        <a:t>Monday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Tuesday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Wednesday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Thursday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Friday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Saturday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900">
                          <a:solidFill>
                            <a:srgbClr val="595959"/>
                          </a:solidFill>
                          <a:latin typeface="Arial"/>
                          <a:ea typeface="Arial"/>
                          <a:cs typeface="Arial"/>
                          <a:sym typeface="Arial"/>
                        </a:rPr>
                        <a:t>Sunday</a:t>
                      </a:r>
                      <a:endParaRPr/>
                    </a:p>
                  </a:txBody>
                  <a:tcPr marT="24375" marB="24375" marR="48775" marL="48775" anchor="ctr">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30</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31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02</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03</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04</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05</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06</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07</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08</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09</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10</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12</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13</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14</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15</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16</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17</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18</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19</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20</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22</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23</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24</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25</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26</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27</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28</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29</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30</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31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01</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02</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r h="738775">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03</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04</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05</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06</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07</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08</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s-ES" sz="1100">
                          <a:solidFill>
                            <a:srgbClr val="757070"/>
                          </a:solidFill>
                          <a:latin typeface="Arial"/>
                          <a:ea typeface="Arial"/>
                          <a:cs typeface="Arial"/>
                          <a:sym typeface="Arial"/>
                        </a:rPr>
                        <a:t>09</a:t>
                      </a:r>
                      <a:endParaRPr/>
                    </a:p>
                  </a:txBody>
                  <a:tcPr marT="24375" marB="24375" marR="48775" marL="48775">
                    <a:lnL cap="flat" cmpd="sng" w="12700">
                      <a:solidFill>
                        <a:srgbClr val="CCD1EC"/>
                      </a:solidFill>
                      <a:prstDash val="solid"/>
                      <a:round/>
                      <a:headEnd len="sm" w="sm" type="none"/>
                      <a:tailEnd len="sm" w="sm" type="none"/>
                    </a:lnL>
                    <a:lnR cap="flat" cmpd="sng" w="12700">
                      <a:solidFill>
                        <a:srgbClr val="CCD1EC"/>
                      </a:solidFill>
                      <a:prstDash val="solid"/>
                      <a:round/>
                      <a:headEnd len="sm" w="sm" type="none"/>
                      <a:tailEnd len="sm" w="sm" type="none"/>
                    </a:lnR>
                    <a:lnT cap="flat" cmpd="sng" w="12700">
                      <a:solidFill>
                        <a:srgbClr val="CCD1EC"/>
                      </a:solidFill>
                      <a:prstDash val="solid"/>
                      <a:round/>
                      <a:headEnd len="sm" w="sm" type="none"/>
                      <a:tailEnd len="sm" w="sm" type="none"/>
                    </a:lnT>
                    <a:lnB cap="flat" cmpd="sng" w="12700">
                      <a:solidFill>
                        <a:srgbClr val="CCD1EC"/>
                      </a:solidFill>
                      <a:prstDash val="solid"/>
                      <a:round/>
                      <a:headEnd len="sm" w="sm" type="none"/>
                      <a:tailEnd len="sm" w="sm" type="none"/>
                    </a:lnB>
                    <a:solidFill>
                      <a:schemeClr val="lt1"/>
                    </a:solidFill>
                  </a:tcPr>
                </a:tc>
              </a:tr>
            </a:tbl>
          </a:graphicData>
        </a:graphic>
      </p:graphicFrame>
      <p:sp>
        <p:nvSpPr>
          <p:cNvPr id="295" name="Google Shape;295;p41"/>
          <p:cNvSpPr/>
          <p:nvPr/>
        </p:nvSpPr>
        <p:spPr>
          <a:xfrm>
            <a:off x="5852678" y="1831034"/>
            <a:ext cx="2900249" cy="224881"/>
          </a:xfrm>
          <a:prstGeom prst="roundRect">
            <a:avLst>
              <a:gd fmla="val 50000" name="adj"/>
            </a:avLst>
          </a:prstGeom>
          <a:solidFill>
            <a:srgbClr val="CCD1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000">
                <a:solidFill>
                  <a:srgbClr val="171616"/>
                </a:solidFill>
                <a:latin typeface="Arial"/>
                <a:ea typeface="Arial"/>
                <a:cs typeface="Arial"/>
                <a:sym typeface="Arial"/>
              </a:rPr>
              <a:t>Meetings</a:t>
            </a:r>
            <a:endParaRPr/>
          </a:p>
        </p:txBody>
      </p:sp>
      <p:sp>
        <p:nvSpPr>
          <p:cNvPr id="296" name="Google Shape;296;p41"/>
          <p:cNvSpPr/>
          <p:nvPr/>
        </p:nvSpPr>
        <p:spPr>
          <a:xfrm>
            <a:off x="5888887" y="3321584"/>
            <a:ext cx="3793957" cy="224881"/>
          </a:xfrm>
          <a:prstGeom prst="roundRect">
            <a:avLst>
              <a:gd fmla="val 50000" name="adj"/>
            </a:avLst>
          </a:prstGeom>
          <a:solidFill>
            <a:srgbClr val="EA8D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000">
                <a:solidFill>
                  <a:srgbClr val="171616"/>
                </a:solidFill>
                <a:latin typeface="Arial"/>
                <a:ea typeface="Arial"/>
                <a:cs typeface="Arial"/>
                <a:sym typeface="Arial"/>
              </a:rPr>
              <a:t>Design</a:t>
            </a:r>
            <a:endParaRPr b="1" sz="1000">
              <a:solidFill>
                <a:srgbClr val="171616"/>
              </a:solidFill>
              <a:latin typeface="Arial"/>
              <a:ea typeface="Arial"/>
              <a:cs typeface="Arial"/>
              <a:sym typeface="Arial"/>
            </a:endParaRPr>
          </a:p>
        </p:txBody>
      </p:sp>
      <p:sp>
        <p:nvSpPr>
          <p:cNvPr id="297" name="Google Shape;297;p41"/>
          <p:cNvSpPr/>
          <p:nvPr/>
        </p:nvSpPr>
        <p:spPr>
          <a:xfrm>
            <a:off x="6891454" y="4062248"/>
            <a:ext cx="2791389" cy="224881"/>
          </a:xfrm>
          <a:prstGeom prst="roundRect">
            <a:avLst>
              <a:gd fmla="val 50000" name="adj"/>
            </a:avLst>
          </a:prstGeom>
          <a:solidFill>
            <a:srgbClr val="A890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000">
                <a:solidFill>
                  <a:srgbClr val="171616"/>
                </a:solidFill>
                <a:latin typeface="Arial"/>
                <a:ea typeface="Arial"/>
                <a:cs typeface="Arial"/>
                <a:sym typeface="Arial"/>
              </a:rPr>
              <a:t>Develop</a:t>
            </a:r>
            <a:endParaRPr b="1" sz="1000">
              <a:solidFill>
                <a:srgbClr val="171616"/>
              </a:solidFill>
              <a:latin typeface="Arial"/>
              <a:ea typeface="Arial"/>
              <a:cs typeface="Arial"/>
              <a:sym typeface="Arial"/>
            </a:endParaRPr>
          </a:p>
        </p:txBody>
      </p:sp>
      <p:sp>
        <p:nvSpPr>
          <p:cNvPr id="298" name="Google Shape;298;p41"/>
          <p:cNvSpPr/>
          <p:nvPr/>
        </p:nvSpPr>
        <p:spPr>
          <a:xfrm rot="-7121328">
            <a:off x="832413" y="6173232"/>
            <a:ext cx="1193498" cy="131441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9" name="Google Shape;299;p41"/>
          <p:cNvSpPr/>
          <p:nvPr/>
        </p:nvSpPr>
        <p:spPr>
          <a:xfrm rot="-2720386">
            <a:off x="2219216" y="5346203"/>
            <a:ext cx="498895" cy="54944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41"/>
          <p:cNvSpPr/>
          <p:nvPr/>
        </p:nvSpPr>
        <p:spPr>
          <a:xfrm>
            <a:off x="8323010" y="5546507"/>
            <a:ext cx="1448490" cy="224881"/>
          </a:xfrm>
          <a:prstGeom prst="roundRect">
            <a:avLst>
              <a:gd fmla="val 50000" name="adj"/>
            </a:avLst>
          </a:prstGeom>
          <a:solidFill>
            <a:srgbClr val="027F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000">
                <a:solidFill>
                  <a:srgbClr val="171616"/>
                </a:solidFill>
                <a:latin typeface="Arial"/>
                <a:ea typeface="Arial"/>
                <a:cs typeface="Arial"/>
                <a:sym typeface="Arial"/>
              </a:rPr>
              <a:t>Fixes</a:t>
            </a:r>
            <a:endParaRPr b="1" sz="1000">
              <a:solidFill>
                <a:srgbClr val="171616"/>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7"/>
          <p:cNvSpPr/>
          <p:nvPr/>
        </p:nvSpPr>
        <p:spPr>
          <a:xfrm>
            <a:off x="825074" y="1613625"/>
            <a:ext cx="10251300" cy="8649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1200"/>
              </a:spcBef>
              <a:spcAft>
                <a:spcPts val="0"/>
              </a:spcAft>
              <a:buClr>
                <a:schemeClr val="dk1"/>
              </a:buClr>
              <a:buSzPts val="1600"/>
              <a:buChar char="●"/>
            </a:pPr>
            <a:r>
              <a:rPr b="1" lang="es-ES" sz="1900">
                <a:solidFill>
                  <a:srgbClr val="262626"/>
                </a:solidFill>
              </a:rPr>
              <a:t>"Elevator pitch": the brief summary of your problem and results. Think of it as a summary you'll be giving 20 times at the Capstone Expo when people come up to your poster</a:t>
            </a:r>
            <a:endParaRPr b="1" sz="1900">
              <a:solidFill>
                <a:srgbClr val="262626"/>
              </a:solidFill>
            </a:endParaRPr>
          </a:p>
          <a:p>
            <a:pPr indent="0" lvl="0" marL="457200" rtl="0" algn="l">
              <a:lnSpc>
                <a:spcPct val="115000"/>
              </a:lnSpc>
              <a:spcBef>
                <a:spcPts val="1200"/>
              </a:spcBef>
              <a:spcAft>
                <a:spcPts val="0"/>
              </a:spcAft>
              <a:buNone/>
            </a:pPr>
            <a:r>
              <a:t/>
            </a:r>
            <a:endParaRPr b="1" sz="1900">
              <a:solidFill>
                <a:srgbClr val="262626"/>
              </a:solidFill>
            </a:endParaRPr>
          </a:p>
          <a:p>
            <a:pPr indent="-330200" lvl="0" marL="457200" rtl="0" algn="l">
              <a:lnSpc>
                <a:spcPct val="115000"/>
              </a:lnSpc>
              <a:spcBef>
                <a:spcPts val="1200"/>
              </a:spcBef>
              <a:spcAft>
                <a:spcPts val="0"/>
              </a:spcAft>
              <a:buClr>
                <a:schemeClr val="dk1"/>
              </a:buClr>
              <a:buSzPts val="1600"/>
              <a:buChar char="●"/>
            </a:pPr>
            <a:r>
              <a:rPr b="1" lang="es-ES" sz="1900">
                <a:solidFill>
                  <a:srgbClr val="262626"/>
                </a:solidFill>
              </a:rPr>
              <a:t>Demonstration of your product/features implemented in Milestone 6. The product should be in a release state. </a:t>
            </a:r>
            <a:endParaRPr b="1" sz="1900">
              <a:solidFill>
                <a:srgbClr val="262626"/>
              </a:solidFill>
            </a:endParaRPr>
          </a:p>
          <a:p>
            <a:pPr indent="-330200" lvl="0" marL="457200" rtl="0" algn="l">
              <a:lnSpc>
                <a:spcPct val="115000"/>
              </a:lnSpc>
              <a:spcBef>
                <a:spcPts val="0"/>
              </a:spcBef>
              <a:spcAft>
                <a:spcPts val="0"/>
              </a:spcAft>
              <a:buClr>
                <a:schemeClr val="dk1"/>
              </a:buClr>
              <a:buSzPts val="1600"/>
              <a:buChar char="●"/>
            </a:pPr>
            <a:r>
              <a:rPr b="1" lang="es-ES" sz="1900">
                <a:solidFill>
                  <a:srgbClr val="262626"/>
                </a:solidFill>
              </a:rPr>
              <a:t>For team projects, the contributions of all team members need to be clearly outlined. Unless you were previously explicitly authorized not to maintain your project on Github, the project should be on Gitfhub. Frequent (at least every other day) contributions from all team members should be visible. There should be one main branch with the latest state of the project (tagged "Milestone 6 release") and no more than two development feature branches.</a:t>
            </a:r>
            <a:endParaRPr b="1" sz="1900">
              <a:solidFill>
                <a:srgbClr val="262626"/>
              </a:solidFill>
            </a:endParaRPr>
          </a:p>
          <a:p>
            <a:pPr indent="0" lvl="0" marL="0" marR="0" rtl="0" algn="l">
              <a:lnSpc>
                <a:spcPct val="189090"/>
              </a:lnSpc>
              <a:spcBef>
                <a:spcPts val="1200"/>
              </a:spcBef>
              <a:spcAft>
                <a:spcPts val="0"/>
              </a:spcAft>
              <a:buNone/>
            </a:pPr>
            <a:r>
              <a:t/>
            </a:r>
            <a:endParaRPr b="1" sz="1900">
              <a:solidFill>
                <a:srgbClr val="262626"/>
              </a:solidFill>
            </a:endParaRPr>
          </a:p>
        </p:txBody>
      </p:sp>
      <p:sp>
        <p:nvSpPr>
          <p:cNvPr id="122" name="Google Shape;122;p27"/>
          <p:cNvSpPr/>
          <p:nvPr/>
        </p:nvSpPr>
        <p:spPr>
          <a:xfrm>
            <a:off x="0" y="352308"/>
            <a:ext cx="12191999"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800">
                <a:solidFill>
                  <a:schemeClr val="dk1"/>
                </a:solidFill>
              </a:rPr>
              <a:t>Requirements</a:t>
            </a:r>
            <a:endParaRPr b="1" sz="4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6" name="Shape 126"/>
        <p:cNvGrpSpPr/>
        <p:nvPr/>
      </p:nvGrpSpPr>
      <p:grpSpPr>
        <a:xfrm>
          <a:off x="0" y="0"/>
          <a:ext cx="0" cy="0"/>
          <a:chOff x="0" y="0"/>
          <a:chExt cx="0" cy="0"/>
        </a:xfrm>
      </p:grpSpPr>
      <p:pic>
        <p:nvPicPr>
          <p:cNvPr id="127" name="Google Shape;127;p28"/>
          <p:cNvPicPr preferRelativeResize="0"/>
          <p:nvPr/>
        </p:nvPicPr>
        <p:blipFill>
          <a:blip r:embed="rId3">
            <a:alphaModFix/>
          </a:blip>
          <a:stretch>
            <a:fillRect/>
          </a:stretch>
        </p:blipFill>
        <p:spPr>
          <a:xfrm>
            <a:off x="2667000" y="0"/>
            <a:ext cx="6858002" cy="6858002"/>
          </a:xfrm>
          <a:prstGeom prst="rect">
            <a:avLst/>
          </a:prstGeom>
          <a:noFill/>
          <a:ln>
            <a:noFill/>
          </a:ln>
        </p:spPr>
      </p:pic>
      <p:sp>
        <p:nvSpPr>
          <p:cNvPr id="128" name="Google Shape;128;p28"/>
          <p:cNvSpPr txBox="1"/>
          <p:nvPr>
            <p:ph idx="12" type="sldNum"/>
          </p:nvPr>
        </p:nvSpPr>
        <p:spPr>
          <a:xfrm>
            <a:off x="11385445" y="6226901"/>
            <a:ext cx="731700" cy="524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fld id="{00000000-1234-1234-1234-123412341234}" type="slidenum">
              <a:rPr b="1" lang="es-ES" sz="3300">
                <a:latin typeface="Roboto Condensed"/>
                <a:ea typeface="Roboto Condensed"/>
                <a:cs typeface="Roboto Condensed"/>
                <a:sym typeface="Roboto Condensed"/>
              </a:rPr>
              <a:t>‹#›</a:t>
            </a:fld>
            <a:endParaRPr b="1" sz="3300">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20000"/>
              </a:srgbClr>
            </a:gs>
            <a:gs pos="99000">
              <a:srgbClr val="A890FE">
                <a:alpha val="20000"/>
              </a:srgbClr>
            </a:gs>
            <a:gs pos="100000">
              <a:srgbClr val="A890FE">
                <a:alpha val="20000"/>
              </a:srgbClr>
            </a:gs>
          </a:gsLst>
          <a:lin ang="5400000" scaled="0"/>
        </a:gradFill>
      </p:bgPr>
    </p:bg>
    <p:spTree>
      <p:nvGrpSpPr>
        <p:cNvPr id="132" name="Shape 132"/>
        <p:cNvGrpSpPr/>
        <p:nvPr/>
      </p:nvGrpSpPr>
      <p:grpSpPr>
        <a:xfrm>
          <a:off x="0" y="0"/>
          <a:ext cx="0" cy="0"/>
          <a:chOff x="0" y="0"/>
          <a:chExt cx="0" cy="0"/>
        </a:xfrm>
      </p:grpSpPr>
      <p:sp>
        <p:nvSpPr>
          <p:cNvPr id="133" name="Google Shape;133;p29"/>
          <p:cNvSpPr txBox="1"/>
          <p:nvPr/>
        </p:nvSpPr>
        <p:spPr>
          <a:xfrm>
            <a:off x="6654820" y="1382797"/>
            <a:ext cx="4489200" cy="2259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200"/>
              </a:spcBef>
              <a:spcAft>
                <a:spcPts val="0"/>
              </a:spcAft>
              <a:buClr>
                <a:schemeClr val="dk1"/>
              </a:buClr>
              <a:buSzPts val="1100"/>
              <a:buFont typeface="Arial"/>
              <a:buNone/>
            </a:pPr>
            <a:r>
              <a:t/>
            </a:r>
            <a:endParaRPr b="1" sz="1400">
              <a:solidFill>
                <a:schemeClr val="dk1"/>
              </a:solidFill>
              <a:latin typeface="Arial"/>
              <a:ea typeface="Arial"/>
              <a:cs typeface="Arial"/>
              <a:sym typeface="Arial"/>
            </a:endParaRPr>
          </a:p>
        </p:txBody>
      </p:sp>
      <p:sp>
        <p:nvSpPr>
          <p:cNvPr id="134" name="Google Shape;134;p29"/>
          <p:cNvSpPr txBox="1"/>
          <p:nvPr/>
        </p:nvSpPr>
        <p:spPr>
          <a:xfrm>
            <a:off x="287925" y="1549900"/>
            <a:ext cx="11188200" cy="2259300"/>
          </a:xfrm>
          <a:prstGeom prst="rect">
            <a:avLst/>
          </a:prstGeom>
          <a:noFill/>
          <a:ln>
            <a:noFill/>
          </a:ln>
        </p:spPr>
        <p:txBody>
          <a:bodyPr anchorCtr="0" anchor="t" bIns="0" lIns="0" spcFirstLastPara="1" rIns="0" wrap="square" tIns="0">
            <a:noAutofit/>
          </a:bodyPr>
          <a:lstStyle/>
          <a:p>
            <a:pPr indent="-355600" lvl="0" marL="4572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Use AI to identify skin diseases in people with darker skin tones</a:t>
            </a:r>
            <a:endParaRPr sz="2000">
              <a:solidFill>
                <a:srgbClr val="2D3B45"/>
              </a:solidFill>
              <a:latin typeface="Helvetica Neue"/>
              <a:ea typeface="Helvetica Neue"/>
              <a:cs typeface="Helvetica Neue"/>
              <a:sym typeface="Helvetica Neue"/>
            </a:endParaRPr>
          </a:p>
          <a:p>
            <a:pPr indent="-355600" lvl="1" marL="914400" marR="0" rtl="0" algn="l">
              <a:lnSpc>
                <a:spcPct val="120000"/>
              </a:lnSpc>
              <a:spcBef>
                <a:spcPts val="0"/>
              </a:spcBef>
              <a:spcAft>
                <a:spcPts val="0"/>
              </a:spcAft>
              <a:buClr>
                <a:srgbClr val="2D3B45"/>
              </a:buClr>
              <a:buSzPts val="2000"/>
              <a:buFont typeface="Helvetica Neue"/>
              <a:buChar char="○"/>
            </a:pPr>
            <a:r>
              <a:rPr b="1" lang="es-ES" sz="2000">
                <a:solidFill>
                  <a:srgbClr val="2D3B45"/>
                </a:solidFill>
                <a:latin typeface="Helvetica Neue"/>
                <a:ea typeface="Helvetica Neue"/>
                <a:cs typeface="Helvetica Neue"/>
                <a:sym typeface="Helvetica Neue"/>
              </a:rPr>
              <a:t>Why? </a:t>
            </a:r>
            <a:endParaRPr sz="2000">
              <a:solidFill>
                <a:srgbClr val="2D3B45"/>
              </a:solidFill>
              <a:latin typeface="Helvetica Neue"/>
              <a:ea typeface="Helvetica Neue"/>
              <a:cs typeface="Helvetica Neue"/>
              <a:sym typeface="Helvetica Neue"/>
            </a:endParaRPr>
          </a:p>
          <a:p>
            <a:pPr indent="-355600" lvl="2" marL="13716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To address racial disparities in current AI recognition -&gt; leads to misdiagnosis</a:t>
            </a:r>
            <a:endParaRPr sz="2000">
              <a:solidFill>
                <a:srgbClr val="2D3B45"/>
              </a:solidFill>
              <a:latin typeface="Helvetica Neue"/>
              <a:ea typeface="Helvetica Neue"/>
              <a:cs typeface="Helvetica Neue"/>
              <a:sym typeface="Helvetica Neue"/>
            </a:endParaRPr>
          </a:p>
          <a:p>
            <a:pPr indent="-355600" lvl="2" marL="13716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patients unable to afford (expensive)</a:t>
            </a:r>
            <a:endParaRPr sz="2000">
              <a:solidFill>
                <a:srgbClr val="2D3B45"/>
              </a:solidFill>
              <a:latin typeface="Helvetica Neue"/>
              <a:ea typeface="Helvetica Neue"/>
              <a:cs typeface="Helvetica Neue"/>
              <a:sym typeface="Helvetica Neue"/>
            </a:endParaRPr>
          </a:p>
          <a:p>
            <a:pPr indent="-355600" lvl="0" marL="4572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Image source dataset: sub-Saharan African hospitals</a:t>
            </a:r>
            <a:endParaRPr sz="2000">
              <a:solidFill>
                <a:srgbClr val="2D3B45"/>
              </a:solidFill>
              <a:latin typeface="Helvetica Neue"/>
              <a:ea typeface="Helvetica Neue"/>
              <a:cs typeface="Helvetica Neue"/>
              <a:sym typeface="Helvetica Neue"/>
            </a:endParaRPr>
          </a:p>
          <a:p>
            <a:pPr indent="-355600" lvl="1" marL="914400" marR="0" rtl="0" algn="l">
              <a:lnSpc>
                <a:spcPct val="120000"/>
              </a:lnSpc>
              <a:spcBef>
                <a:spcPts val="0"/>
              </a:spcBef>
              <a:spcAft>
                <a:spcPts val="0"/>
              </a:spcAft>
              <a:buClr>
                <a:srgbClr val="2D3B45"/>
              </a:buClr>
              <a:buSzPts val="2000"/>
              <a:buFont typeface="Helvetica Neue"/>
              <a:buChar char="○"/>
            </a:pPr>
            <a:r>
              <a:rPr b="1" lang="es-ES" sz="2000">
                <a:solidFill>
                  <a:srgbClr val="2D3B45"/>
                </a:solidFill>
                <a:latin typeface="Helvetica Neue"/>
                <a:ea typeface="Helvetica Neue"/>
                <a:cs typeface="Helvetica Neue"/>
                <a:sym typeface="Helvetica Neue"/>
              </a:rPr>
              <a:t>Focus: </a:t>
            </a:r>
            <a:r>
              <a:rPr lang="es-ES" sz="2000">
                <a:solidFill>
                  <a:srgbClr val="2D3B45"/>
                </a:solidFill>
                <a:latin typeface="Helvetica Neue"/>
                <a:ea typeface="Helvetica Neue"/>
                <a:cs typeface="Helvetica Neue"/>
                <a:sym typeface="Helvetica Neue"/>
              </a:rPr>
              <a:t>Buruli Ulcer, Yaw, Mycetoma, Leprosy, Scabies</a:t>
            </a:r>
            <a:endParaRPr sz="2000">
              <a:solidFill>
                <a:srgbClr val="2D3B45"/>
              </a:solidFill>
              <a:latin typeface="Helvetica Neue"/>
              <a:ea typeface="Helvetica Neue"/>
              <a:cs typeface="Helvetica Neue"/>
              <a:sym typeface="Helvetica Neue"/>
            </a:endParaRPr>
          </a:p>
          <a:p>
            <a:pPr indent="-355600" lvl="0" marL="457200" marR="0" rtl="0" algn="l">
              <a:lnSpc>
                <a:spcPct val="120000"/>
              </a:lnSpc>
              <a:spcBef>
                <a:spcPts val="0"/>
              </a:spcBef>
              <a:spcAft>
                <a:spcPts val="0"/>
              </a:spcAft>
              <a:buClr>
                <a:srgbClr val="2D3B45"/>
              </a:buClr>
              <a:buSzPts val="2000"/>
              <a:buFont typeface="Helvetica Neue"/>
              <a:buChar char="●"/>
            </a:pPr>
            <a:r>
              <a:rPr b="1" lang="es-ES" sz="2000">
                <a:solidFill>
                  <a:srgbClr val="2D3B45"/>
                </a:solidFill>
                <a:latin typeface="Helvetica Neue"/>
                <a:ea typeface="Helvetica Neue"/>
                <a:cs typeface="Helvetica Neue"/>
                <a:sym typeface="Helvetica Neue"/>
              </a:rPr>
              <a:t>Our Tasks:</a:t>
            </a:r>
            <a:endParaRPr b="1" sz="2000">
              <a:solidFill>
                <a:srgbClr val="2D3B45"/>
              </a:solidFill>
              <a:latin typeface="Helvetica Neue"/>
              <a:ea typeface="Helvetica Neue"/>
              <a:cs typeface="Helvetica Neue"/>
              <a:sym typeface="Helvetica Neue"/>
            </a:endParaRPr>
          </a:p>
          <a:p>
            <a:pPr indent="-355600" lvl="1" marL="9144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 Enhancing images (cropping, filtering, applying boundary boxes and masks)</a:t>
            </a:r>
            <a:endParaRPr sz="2000">
              <a:solidFill>
                <a:srgbClr val="2D3B45"/>
              </a:solidFill>
              <a:latin typeface="Helvetica Neue"/>
              <a:ea typeface="Helvetica Neue"/>
              <a:cs typeface="Helvetica Neue"/>
              <a:sym typeface="Helvetica Neue"/>
            </a:endParaRPr>
          </a:p>
          <a:p>
            <a:pPr indent="-355600" lvl="2" marL="13716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Mask_RCNN &amp; Superpixel</a:t>
            </a:r>
            <a:endParaRPr sz="2000">
              <a:solidFill>
                <a:srgbClr val="2D3B45"/>
              </a:solidFill>
              <a:latin typeface="Helvetica Neue"/>
              <a:ea typeface="Helvetica Neue"/>
              <a:cs typeface="Helvetica Neue"/>
              <a:sym typeface="Helvetica Neue"/>
            </a:endParaRPr>
          </a:p>
          <a:p>
            <a:pPr indent="-355600" lvl="0" marL="457200" marR="0" rtl="0" algn="l">
              <a:lnSpc>
                <a:spcPct val="120000"/>
              </a:lnSpc>
              <a:spcBef>
                <a:spcPts val="0"/>
              </a:spcBef>
              <a:spcAft>
                <a:spcPts val="0"/>
              </a:spcAft>
              <a:buClr>
                <a:srgbClr val="2D3B45"/>
              </a:buClr>
              <a:buSzPts val="2000"/>
              <a:buFont typeface="Helvetica Neue"/>
              <a:buChar char="●"/>
            </a:pPr>
            <a:r>
              <a:rPr b="1" lang="es-ES" sz="2000">
                <a:solidFill>
                  <a:srgbClr val="2D3B45"/>
                </a:solidFill>
                <a:latin typeface="Helvetica Neue"/>
                <a:ea typeface="Helvetica Neue"/>
                <a:cs typeface="Helvetica Neue"/>
                <a:sym typeface="Helvetica Neue"/>
              </a:rPr>
              <a:t>Our Goals:</a:t>
            </a:r>
            <a:endParaRPr b="1" sz="2000">
              <a:solidFill>
                <a:srgbClr val="2D3B45"/>
              </a:solidFill>
              <a:latin typeface="Helvetica Neue"/>
              <a:ea typeface="Helvetica Neue"/>
              <a:cs typeface="Helvetica Neue"/>
              <a:sym typeface="Helvetica Neue"/>
            </a:endParaRPr>
          </a:p>
          <a:p>
            <a:pPr indent="-355600" lvl="1" marL="914400" marR="0" rtl="0" algn="l">
              <a:lnSpc>
                <a:spcPct val="120000"/>
              </a:lnSpc>
              <a:spcBef>
                <a:spcPts val="0"/>
              </a:spcBef>
              <a:spcAft>
                <a:spcPts val="0"/>
              </a:spcAft>
              <a:buClr>
                <a:srgbClr val="2D3B45"/>
              </a:buClr>
              <a:buSzPts val="2000"/>
              <a:buFont typeface="Helvetica Neue"/>
              <a:buChar char="○"/>
            </a:pPr>
            <a:r>
              <a:rPr lang="es-ES" sz="2000">
                <a:solidFill>
                  <a:srgbClr val="2D3B45"/>
                </a:solidFill>
                <a:latin typeface="Helvetica Neue"/>
                <a:ea typeface="Helvetica Neue"/>
                <a:cs typeface="Helvetica Neue"/>
                <a:sym typeface="Helvetica Neue"/>
              </a:rPr>
              <a:t> Improve accuracy and diagnosis wait times</a:t>
            </a:r>
            <a:endParaRPr sz="2000">
              <a:solidFill>
                <a:schemeClr val="dk1"/>
              </a:solidFill>
            </a:endParaRPr>
          </a:p>
        </p:txBody>
      </p:sp>
      <p:sp>
        <p:nvSpPr>
          <p:cNvPr id="135" name="Google Shape;135;p29"/>
          <p:cNvSpPr txBox="1"/>
          <p:nvPr/>
        </p:nvSpPr>
        <p:spPr>
          <a:xfrm>
            <a:off x="890905" y="297689"/>
            <a:ext cx="10368300" cy="1202700"/>
          </a:xfrm>
          <a:prstGeom prst="rect">
            <a:avLst/>
          </a:prstGeom>
          <a:noFill/>
          <a:ln>
            <a:noFill/>
          </a:ln>
        </p:spPr>
        <p:txBody>
          <a:bodyPr anchorCtr="0" anchor="t" bIns="45700" lIns="91425" spcFirstLastPara="1" rIns="91425" wrap="square" tIns="45700">
            <a:noAutofit/>
          </a:bodyPr>
          <a:lstStyle/>
          <a:p>
            <a:pPr indent="0" lvl="0" marL="0" marR="0" rtl="0" algn="l">
              <a:lnSpc>
                <a:spcPct val="101818"/>
              </a:lnSpc>
              <a:spcBef>
                <a:spcPts val="0"/>
              </a:spcBef>
              <a:spcAft>
                <a:spcPts val="0"/>
              </a:spcAft>
              <a:buClr>
                <a:schemeClr val="dk1"/>
              </a:buClr>
              <a:buSzPts val="4400"/>
              <a:buFont typeface="Arial"/>
              <a:buNone/>
            </a:pPr>
            <a:r>
              <a:rPr b="1" lang="es-ES" sz="4400">
                <a:solidFill>
                  <a:schemeClr val="dk1"/>
                </a:solidFill>
              </a:rPr>
              <a:t>Overview</a:t>
            </a:r>
            <a:endParaRPr/>
          </a:p>
          <a:p>
            <a:pPr indent="0" lvl="0" marL="0" marR="0" rtl="0" algn="l">
              <a:lnSpc>
                <a:spcPct val="186666"/>
              </a:lnSpc>
              <a:spcBef>
                <a:spcPts val="0"/>
              </a:spcBef>
              <a:spcAft>
                <a:spcPts val="0"/>
              </a:spcAft>
              <a:buClr>
                <a:schemeClr val="dk1"/>
              </a:buClr>
              <a:buSzPts val="2400"/>
              <a:buFont typeface="Arial"/>
              <a:buNone/>
            </a:pPr>
            <a:r>
              <a:t/>
            </a:r>
            <a:endParaRPr/>
          </a:p>
        </p:txBody>
      </p:sp>
      <p:cxnSp>
        <p:nvCxnSpPr>
          <p:cNvPr id="136" name="Google Shape;136;p29"/>
          <p:cNvCxnSpPr/>
          <p:nvPr/>
        </p:nvCxnSpPr>
        <p:spPr>
          <a:xfrm>
            <a:off x="-87350" y="1429647"/>
            <a:ext cx="12192000" cy="0"/>
          </a:xfrm>
          <a:prstGeom prst="straightConnector1">
            <a:avLst/>
          </a:prstGeom>
          <a:noFill/>
          <a:ln cap="flat" cmpd="sng" w="9525">
            <a:solidFill>
              <a:srgbClr val="A890FE"/>
            </a:solidFill>
            <a:prstDash val="solid"/>
            <a:miter lim="800000"/>
            <a:headEnd len="sm" w="sm" type="none"/>
            <a:tailEnd len="sm" w="sm" type="none"/>
          </a:ln>
        </p:spPr>
      </p:cxnSp>
      <p:cxnSp>
        <p:nvCxnSpPr>
          <p:cNvPr id="137" name="Google Shape;137;p29"/>
          <p:cNvCxnSpPr/>
          <p:nvPr/>
        </p:nvCxnSpPr>
        <p:spPr>
          <a:xfrm>
            <a:off x="-87350" y="5728772"/>
            <a:ext cx="12192000" cy="0"/>
          </a:xfrm>
          <a:prstGeom prst="straightConnector1">
            <a:avLst/>
          </a:prstGeom>
          <a:noFill/>
          <a:ln cap="flat" cmpd="sng" w="9525">
            <a:solidFill>
              <a:srgbClr val="A890FE"/>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20000"/>
              </a:srgbClr>
            </a:gs>
            <a:gs pos="99000">
              <a:srgbClr val="A890FE">
                <a:alpha val="20000"/>
              </a:srgbClr>
            </a:gs>
            <a:gs pos="100000">
              <a:srgbClr val="A890FE">
                <a:alpha val="20000"/>
              </a:srgbClr>
            </a:gs>
          </a:gsLst>
          <a:lin ang="5400012" scaled="0"/>
        </a:gradFill>
      </p:bgPr>
    </p:bg>
    <p:spTree>
      <p:nvGrpSpPr>
        <p:cNvPr id="141" name="Shape 141"/>
        <p:cNvGrpSpPr/>
        <p:nvPr/>
      </p:nvGrpSpPr>
      <p:grpSpPr>
        <a:xfrm>
          <a:off x="0" y="0"/>
          <a:ext cx="0" cy="0"/>
          <a:chOff x="0" y="0"/>
          <a:chExt cx="0" cy="0"/>
        </a:xfrm>
      </p:grpSpPr>
      <p:sp>
        <p:nvSpPr>
          <p:cNvPr id="142" name="Google Shape;142;p30"/>
          <p:cNvSpPr txBox="1"/>
          <p:nvPr/>
        </p:nvSpPr>
        <p:spPr>
          <a:xfrm>
            <a:off x="6611220" y="1331947"/>
            <a:ext cx="4489200" cy="22593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1200"/>
              </a:spcBef>
              <a:spcAft>
                <a:spcPts val="0"/>
              </a:spcAft>
              <a:buClr>
                <a:schemeClr val="dk1"/>
              </a:buClr>
              <a:buSzPts val="1100"/>
              <a:buFont typeface="Arial"/>
              <a:buNone/>
            </a:pPr>
            <a:r>
              <a:t/>
            </a:r>
            <a:endParaRPr b="1" sz="1400">
              <a:solidFill>
                <a:schemeClr val="dk1"/>
              </a:solidFill>
              <a:latin typeface="Arial"/>
              <a:ea typeface="Arial"/>
              <a:cs typeface="Arial"/>
              <a:sym typeface="Arial"/>
            </a:endParaRPr>
          </a:p>
        </p:txBody>
      </p:sp>
      <p:sp>
        <p:nvSpPr>
          <p:cNvPr id="143" name="Google Shape;143;p30"/>
          <p:cNvSpPr txBox="1"/>
          <p:nvPr/>
        </p:nvSpPr>
        <p:spPr>
          <a:xfrm>
            <a:off x="244325" y="1499050"/>
            <a:ext cx="11188200" cy="2259300"/>
          </a:xfrm>
          <a:prstGeom prst="rect">
            <a:avLst/>
          </a:prstGeom>
          <a:noFill/>
          <a:ln>
            <a:noFill/>
          </a:ln>
        </p:spPr>
        <p:txBody>
          <a:bodyPr anchorCtr="0" anchor="t" bIns="0" lIns="0" spcFirstLastPara="1" rIns="0" wrap="square" tIns="0">
            <a:noAutofit/>
          </a:bodyPr>
          <a:lstStyle/>
          <a:p>
            <a:pPr indent="-355600" lvl="0" marL="457200" marR="0" rtl="0" algn="l">
              <a:lnSpc>
                <a:spcPct val="120000"/>
              </a:lnSpc>
              <a:spcBef>
                <a:spcPts val="0"/>
              </a:spcBef>
              <a:spcAft>
                <a:spcPts val="0"/>
              </a:spcAft>
              <a:buClr>
                <a:srgbClr val="2D3B45"/>
              </a:buClr>
              <a:buSzPts val="2000"/>
              <a:buFont typeface="Helvetica Neue"/>
              <a:buChar char="●"/>
            </a:pPr>
            <a:r>
              <a:t/>
            </a:r>
            <a:endParaRPr sz="2000">
              <a:solidFill>
                <a:schemeClr val="dk1"/>
              </a:solidFill>
            </a:endParaRPr>
          </a:p>
        </p:txBody>
      </p:sp>
      <p:cxnSp>
        <p:nvCxnSpPr>
          <p:cNvPr id="144" name="Google Shape;144;p30"/>
          <p:cNvCxnSpPr/>
          <p:nvPr/>
        </p:nvCxnSpPr>
        <p:spPr>
          <a:xfrm>
            <a:off x="-130950" y="681372"/>
            <a:ext cx="12192000" cy="0"/>
          </a:xfrm>
          <a:prstGeom prst="straightConnector1">
            <a:avLst/>
          </a:prstGeom>
          <a:noFill/>
          <a:ln cap="flat" cmpd="sng" w="9525">
            <a:solidFill>
              <a:srgbClr val="A890FE"/>
            </a:solidFill>
            <a:prstDash val="solid"/>
            <a:miter lim="800000"/>
            <a:headEnd len="sm" w="sm" type="none"/>
            <a:tailEnd len="sm" w="sm" type="none"/>
          </a:ln>
        </p:spPr>
      </p:cxnSp>
      <p:cxnSp>
        <p:nvCxnSpPr>
          <p:cNvPr id="145" name="Google Shape;145;p30"/>
          <p:cNvCxnSpPr/>
          <p:nvPr/>
        </p:nvCxnSpPr>
        <p:spPr>
          <a:xfrm>
            <a:off x="-189050" y="6520647"/>
            <a:ext cx="12192000" cy="0"/>
          </a:xfrm>
          <a:prstGeom prst="straightConnector1">
            <a:avLst/>
          </a:prstGeom>
          <a:noFill/>
          <a:ln cap="flat" cmpd="sng" w="9525">
            <a:solidFill>
              <a:srgbClr val="A890FE"/>
            </a:solidFill>
            <a:prstDash val="solid"/>
            <a:miter lim="800000"/>
            <a:headEnd len="sm" w="sm" type="none"/>
            <a:tailEnd len="sm" w="sm" type="none"/>
          </a:ln>
        </p:spPr>
      </p:cxnSp>
      <p:sp>
        <p:nvSpPr>
          <p:cNvPr id="146" name="Google Shape;146;p30"/>
          <p:cNvSpPr/>
          <p:nvPr/>
        </p:nvSpPr>
        <p:spPr>
          <a:xfrm>
            <a:off x="322867" y="784483"/>
            <a:ext cx="2687700" cy="2286900"/>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dk1"/>
              </a:solidFill>
              <a:latin typeface="Calibri"/>
              <a:ea typeface="Calibri"/>
              <a:cs typeface="Calibri"/>
              <a:sym typeface="Calibri"/>
            </a:endParaRPr>
          </a:p>
        </p:txBody>
      </p:sp>
      <p:sp>
        <p:nvSpPr>
          <p:cNvPr id="147" name="Google Shape;147;p30"/>
          <p:cNvSpPr/>
          <p:nvPr/>
        </p:nvSpPr>
        <p:spPr>
          <a:xfrm>
            <a:off x="6409233" y="811983"/>
            <a:ext cx="2009700" cy="2286900"/>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s-ES" sz="2100" u="none" cap="none" strike="noStrike">
                <a:latin typeface="Calibri"/>
                <a:ea typeface="Calibri"/>
                <a:cs typeface="Calibri"/>
                <a:sym typeface="Calibri"/>
              </a:rPr>
              <a:t>Enhancement</a:t>
            </a:r>
            <a:endParaRPr sz="1700"/>
          </a:p>
          <a:p>
            <a:pPr indent="0" lvl="0" marL="0" marR="0" rtl="0" algn="ctr">
              <a:spcBef>
                <a:spcPts val="0"/>
              </a:spcBef>
              <a:spcAft>
                <a:spcPts val="0"/>
              </a:spcAft>
              <a:buNone/>
            </a:pPr>
            <a:r>
              <a:rPr b="0" i="0" lang="es-ES" sz="1900" u="none" cap="none" strike="noStrike">
                <a:latin typeface="Calibri"/>
                <a:ea typeface="Calibri"/>
                <a:cs typeface="Calibri"/>
                <a:sym typeface="Calibri"/>
              </a:rPr>
              <a:t>[Super-resolution, Color calibration]</a:t>
            </a:r>
            <a:endParaRPr b="0" i="0" sz="1900" u="none" cap="none" strike="noStrike">
              <a:latin typeface="Calibri"/>
              <a:ea typeface="Calibri"/>
              <a:cs typeface="Calibri"/>
              <a:sym typeface="Calibri"/>
            </a:endParaRPr>
          </a:p>
        </p:txBody>
      </p:sp>
      <p:sp>
        <p:nvSpPr>
          <p:cNvPr id="148" name="Google Shape;148;p30"/>
          <p:cNvSpPr/>
          <p:nvPr/>
        </p:nvSpPr>
        <p:spPr>
          <a:xfrm>
            <a:off x="6323333" y="3441650"/>
            <a:ext cx="2009700" cy="29484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ES" sz="2100" u="none" cap="none" strike="noStrike">
                <a:latin typeface="Calibri"/>
                <a:ea typeface="Calibri"/>
                <a:cs typeface="Calibri"/>
                <a:sym typeface="Calibri"/>
              </a:rPr>
              <a:t>[Domain </a:t>
            </a:r>
            <a:r>
              <a:rPr lang="es-ES" sz="2100">
                <a:latin typeface="Calibri"/>
                <a:ea typeface="Calibri"/>
                <a:cs typeface="Calibri"/>
                <a:sym typeface="Calibri"/>
              </a:rPr>
              <a:t>adaptation</a:t>
            </a:r>
            <a:r>
              <a:rPr b="0" i="0" lang="es-ES" sz="2100" u="none" cap="none" strike="noStrike">
                <a:latin typeface="Calibri"/>
                <a:ea typeface="Calibri"/>
                <a:cs typeface="Calibri"/>
                <a:sym typeface="Calibri"/>
              </a:rPr>
              <a:t>, Augmentation]</a:t>
            </a:r>
            <a:endParaRPr b="0" i="0" sz="2100" u="none" cap="none" strike="noStrike">
              <a:latin typeface="Calibri"/>
              <a:ea typeface="Calibri"/>
              <a:cs typeface="Calibri"/>
              <a:sym typeface="Calibri"/>
            </a:endParaRPr>
          </a:p>
        </p:txBody>
      </p:sp>
      <p:sp>
        <p:nvSpPr>
          <p:cNvPr id="149" name="Google Shape;149;p30"/>
          <p:cNvSpPr/>
          <p:nvPr/>
        </p:nvSpPr>
        <p:spPr>
          <a:xfrm>
            <a:off x="8973367" y="3441650"/>
            <a:ext cx="2687700" cy="2948400"/>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dk1"/>
              </a:solidFill>
              <a:latin typeface="Calibri"/>
              <a:ea typeface="Calibri"/>
              <a:cs typeface="Calibri"/>
              <a:sym typeface="Calibri"/>
            </a:endParaRPr>
          </a:p>
        </p:txBody>
      </p:sp>
      <p:sp>
        <p:nvSpPr>
          <p:cNvPr id="150" name="Google Shape;150;p30"/>
          <p:cNvSpPr/>
          <p:nvPr/>
        </p:nvSpPr>
        <p:spPr>
          <a:xfrm>
            <a:off x="3766400" y="3441651"/>
            <a:ext cx="2009700" cy="2948400"/>
          </a:xfrm>
          <a:prstGeom prst="rect">
            <a:avLst/>
          </a:prstGeom>
          <a:solidFill>
            <a:srgbClr val="FFF2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7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s-ES" sz="2100" u="none" cap="none" strike="noStrike">
                <a:latin typeface="Calibri"/>
                <a:ea typeface="Calibri"/>
                <a:cs typeface="Calibri"/>
                <a:sym typeface="Calibri"/>
              </a:rPr>
              <a:t>[Deep learning, </a:t>
            </a:r>
            <a:endParaRPr b="0" i="0" sz="2100" u="none" cap="none" strike="noStrike">
              <a:latin typeface="Calibri"/>
              <a:ea typeface="Calibri"/>
              <a:cs typeface="Calibri"/>
              <a:sym typeface="Calibri"/>
            </a:endParaRPr>
          </a:p>
          <a:p>
            <a:pPr indent="0" lvl="0" marL="0" marR="0" rtl="0" algn="ctr">
              <a:spcBef>
                <a:spcPts val="0"/>
              </a:spcBef>
              <a:spcAft>
                <a:spcPts val="0"/>
              </a:spcAft>
              <a:buNone/>
            </a:pPr>
            <a:r>
              <a:rPr b="0" i="0" lang="es-ES" sz="2100" u="none" cap="none" strike="noStrike">
                <a:latin typeface="Calibri"/>
                <a:ea typeface="Calibri"/>
                <a:cs typeface="Calibri"/>
                <a:sym typeface="Calibri"/>
              </a:rPr>
              <a:t>Visual patterns]</a:t>
            </a:r>
            <a:endParaRPr b="0" i="0" sz="2100" u="none" cap="none" strike="noStrike">
              <a:latin typeface="Calibri"/>
              <a:ea typeface="Calibri"/>
              <a:cs typeface="Calibri"/>
              <a:sym typeface="Calibri"/>
            </a:endParaRPr>
          </a:p>
        </p:txBody>
      </p:sp>
      <p:sp>
        <p:nvSpPr>
          <p:cNvPr id="151" name="Google Shape;151;p30"/>
          <p:cNvSpPr/>
          <p:nvPr/>
        </p:nvSpPr>
        <p:spPr>
          <a:xfrm>
            <a:off x="322867" y="3441650"/>
            <a:ext cx="2896500" cy="2948400"/>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s-ES" sz="1900" u="none" cap="none" strike="noStrike">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
        <p:nvSpPr>
          <p:cNvPr id="152" name="Google Shape;152;p30"/>
          <p:cNvSpPr/>
          <p:nvPr/>
        </p:nvSpPr>
        <p:spPr>
          <a:xfrm>
            <a:off x="9183700" y="904583"/>
            <a:ext cx="2896500" cy="2286900"/>
          </a:xfrm>
          <a:prstGeom prst="rect">
            <a:avLst/>
          </a:prstGeom>
          <a:solidFill>
            <a:srgbClr val="E1E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dk1"/>
              </a:solidFill>
              <a:latin typeface="Calibri"/>
              <a:ea typeface="Calibri"/>
              <a:cs typeface="Calibri"/>
              <a:sym typeface="Calibri"/>
            </a:endParaRPr>
          </a:p>
        </p:txBody>
      </p:sp>
      <p:sp>
        <p:nvSpPr>
          <p:cNvPr id="153" name="Google Shape;153;p30"/>
          <p:cNvSpPr/>
          <p:nvPr/>
        </p:nvSpPr>
        <p:spPr>
          <a:xfrm>
            <a:off x="3061433" y="2054617"/>
            <a:ext cx="654000" cy="632400"/>
          </a:xfrm>
          <a:prstGeom prst="right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4" name="Google Shape;154;p30"/>
          <p:cNvSpPr/>
          <p:nvPr/>
        </p:nvSpPr>
        <p:spPr>
          <a:xfrm>
            <a:off x="5755167" y="1925133"/>
            <a:ext cx="654000" cy="767100"/>
          </a:xfrm>
          <a:prstGeom prst="rightArrow">
            <a:avLst>
              <a:gd fmla="val 50000" name="adj1"/>
              <a:gd fmla="val 50000"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5" name="Google Shape;155;p30"/>
          <p:cNvSpPr/>
          <p:nvPr/>
        </p:nvSpPr>
        <p:spPr>
          <a:xfrm>
            <a:off x="8504900" y="1925150"/>
            <a:ext cx="654000" cy="829200"/>
          </a:xfrm>
          <a:prstGeom prst="rightArrow">
            <a:avLst>
              <a:gd fmla="val 50000" name="adj1"/>
              <a:gd fmla="val 51155" name="adj2"/>
            </a:avLst>
          </a:prstGeom>
          <a:solidFill>
            <a:srgbClr val="9C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6" name="Google Shape;156;p30"/>
          <p:cNvSpPr/>
          <p:nvPr/>
        </p:nvSpPr>
        <p:spPr>
          <a:xfrm rot="8628214">
            <a:off x="8437492" y="2931444"/>
            <a:ext cx="627883" cy="504455"/>
          </a:xfrm>
          <a:prstGeom prst="rightArrow">
            <a:avLst>
              <a:gd fmla="val 50000" name="adj1"/>
              <a:gd fmla="val 45203" name="adj2"/>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7" name="Google Shape;157;p30"/>
          <p:cNvSpPr/>
          <p:nvPr/>
        </p:nvSpPr>
        <p:spPr>
          <a:xfrm>
            <a:off x="8349333" y="3819417"/>
            <a:ext cx="654000" cy="632400"/>
          </a:xfrm>
          <a:prstGeom prst="rightArrow">
            <a:avLst>
              <a:gd fmla="val 50000" name="adj1"/>
              <a:gd fmla="val 50000" name="adj2"/>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8" name="Google Shape;158;p30"/>
          <p:cNvSpPr/>
          <p:nvPr/>
        </p:nvSpPr>
        <p:spPr>
          <a:xfrm rot="10800000">
            <a:off x="5764867" y="3838683"/>
            <a:ext cx="536400" cy="668100"/>
          </a:xfrm>
          <a:prstGeom prst="rightArrow">
            <a:avLst>
              <a:gd fmla="val 50000" name="adj1"/>
              <a:gd fmla="val 50000" name="adj2"/>
            </a:avLst>
          </a:prstGeom>
          <a:solidFill>
            <a:srgbClr val="DBD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59" name="Google Shape;159;p30"/>
          <p:cNvSpPr/>
          <p:nvPr/>
        </p:nvSpPr>
        <p:spPr>
          <a:xfrm rot="10800000">
            <a:off x="3248967" y="3881550"/>
            <a:ext cx="474300" cy="639600"/>
          </a:xfrm>
          <a:prstGeom prst="rightArrow">
            <a:avLst>
              <a:gd fmla="val 50000" name="adj1"/>
              <a:gd fmla="val 50000" name="adj2"/>
            </a:avLst>
          </a:prstGeom>
          <a:solidFill>
            <a:srgbClr val="DBD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160" name="Google Shape;160;p30"/>
          <p:cNvSpPr txBox="1"/>
          <p:nvPr/>
        </p:nvSpPr>
        <p:spPr>
          <a:xfrm>
            <a:off x="449267" y="904583"/>
            <a:ext cx="24348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900">
                <a:latin typeface="Calibri"/>
                <a:ea typeface="Calibri"/>
                <a:cs typeface="Calibri"/>
                <a:sym typeface="Calibri"/>
              </a:rPr>
              <a:t>Input: </a:t>
            </a:r>
            <a:r>
              <a:rPr lang="es-ES" sz="1900">
                <a:latin typeface="Calibri"/>
                <a:ea typeface="Calibri"/>
                <a:cs typeface="Calibri"/>
                <a:sym typeface="Calibri"/>
              </a:rPr>
              <a:t>Raw Images</a:t>
            </a:r>
            <a:endParaRPr sz="1900">
              <a:latin typeface="Calibri"/>
              <a:ea typeface="Calibri"/>
              <a:cs typeface="Calibri"/>
              <a:sym typeface="Calibri"/>
            </a:endParaRPr>
          </a:p>
        </p:txBody>
      </p:sp>
      <p:pic>
        <p:nvPicPr>
          <p:cNvPr descr="A close-up of a person's foot&#10;&#10;Description automatically generated with low confidence" id="161" name="Google Shape;161;p30"/>
          <p:cNvPicPr preferRelativeResize="0"/>
          <p:nvPr/>
        </p:nvPicPr>
        <p:blipFill rotWithShape="1">
          <a:blip r:embed="rId3">
            <a:alphaModFix/>
          </a:blip>
          <a:srcRect b="0" l="0" r="0" t="0"/>
          <a:stretch/>
        </p:blipFill>
        <p:spPr>
          <a:xfrm>
            <a:off x="661868" y="1376774"/>
            <a:ext cx="2009600" cy="1502750"/>
          </a:xfrm>
          <a:prstGeom prst="rect">
            <a:avLst/>
          </a:prstGeom>
          <a:noFill/>
          <a:ln>
            <a:noFill/>
          </a:ln>
        </p:spPr>
      </p:pic>
      <p:sp>
        <p:nvSpPr>
          <p:cNvPr id="162" name="Google Shape;162;p30"/>
          <p:cNvSpPr/>
          <p:nvPr/>
        </p:nvSpPr>
        <p:spPr>
          <a:xfrm>
            <a:off x="3705067" y="811983"/>
            <a:ext cx="2009700" cy="2286900"/>
          </a:xfrm>
          <a:prstGeom prst="rect">
            <a:avLst/>
          </a:prstGeom>
          <a:solidFill>
            <a:srgbClr val="DDEA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100">
                <a:latin typeface="Calibri"/>
                <a:ea typeface="Calibri"/>
                <a:cs typeface="Calibri"/>
                <a:sym typeface="Calibri"/>
              </a:rPr>
              <a:t>ROI Detection</a:t>
            </a:r>
            <a:endParaRPr sz="1700"/>
          </a:p>
          <a:p>
            <a:pPr indent="0" lvl="0" marL="0" marR="0" rtl="0" algn="ctr">
              <a:spcBef>
                <a:spcPts val="0"/>
              </a:spcBef>
              <a:spcAft>
                <a:spcPts val="0"/>
              </a:spcAft>
              <a:buNone/>
            </a:pPr>
            <a:r>
              <a:rPr lang="es-ES" sz="1900">
                <a:latin typeface="Calibri"/>
                <a:ea typeface="Calibri"/>
                <a:cs typeface="Calibri"/>
                <a:sym typeface="Calibri"/>
              </a:rPr>
              <a:t>[Weakly supervised Segmentation]</a:t>
            </a:r>
            <a:endParaRPr sz="1900">
              <a:latin typeface="Calibri"/>
              <a:ea typeface="Calibri"/>
              <a:cs typeface="Calibri"/>
              <a:sym typeface="Calibri"/>
            </a:endParaRPr>
          </a:p>
        </p:txBody>
      </p:sp>
      <p:sp>
        <p:nvSpPr>
          <p:cNvPr id="163" name="Google Shape;163;p30"/>
          <p:cNvSpPr txBox="1"/>
          <p:nvPr/>
        </p:nvSpPr>
        <p:spPr>
          <a:xfrm>
            <a:off x="3766400" y="811983"/>
            <a:ext cx="4566300" cy="400200"/>
          </a:xfrm>
          <a:prstGeom prst="rect">
            <a:avLst/>
          </a:prstGeom>
          <a:solidFill>
            <a:srgbClr val="DDEAF6"/>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rgbClr val="C00000"/>
                </a:solidFill>
                <a:latin typeface="Calibri"/>
                <a:ea typeface="Calibri"/>
                <a:cs typeface="Calibri"/>
                <a:sym typeface="Calibri"/>
              </a:rPr>
              <a:t>Aim 1:  Automatic Preprocessing</a:t>
            </a:r>
            <a:endParaRPr sz="2000">
              <a:solidFill>
                <a:srgbClr val="C00000"/>
              </a:solidFill>
              <a:latin typeface="Calibri"/>
              <a:ea typeface="Calibri"/>
              <a:cs typeface="Calibri"/>
              <a:sym typeface="Calibri"/>
            </a:endParaRPr>
          </a:p>
        </p:txBody>
      </p:sp>
      <p:sp>
        <p:nvSpPr>
          <p:cNvPr id="164" name="Google Shape;164;p30"/>
          <p:cNvSpPr txBox="1"/>
          <p:nvPr/>
        </p:nvSpPr>
        <p:spPr>
          <a:xfrm>
            <a:off x="9969696" y="904581"/>
            <a:ext cx="13245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900">
                <a:latin typeface="Calibri"/>
                <a:ea typeface="Calibri"/>
                <a:cs typeface="Calibri"/>
                <a:sym typeface="Calibri"/>
              </a:rPr>
              <a:t>Output 1</a:t>
            </a:r>
            <a:endParaRPr sz="1900">
              <a:latin typeface="Calibri"/>
              <a:ea typeface="Calibri"/>
              <a:cs typeface="Calibri"/>
              <a:sym typeface="Calibri"/>
            </a:endParaRPr>
          </a:p>
        </p:txBody>
      </p:sp>
      <p:pic>
        <p:nvPicPr>
          <p:cNvPr descr="A close-up of a person's foot&#10;&#10;Description automatically generated with low confidence" id="165" name="Google Shape;165;p30"/>
          <p:cNvPicPr preferRelativeResize="0"/>
          <p:nvPr/>
        </p:nvPicPr>
        <p:blipFill rotWithShape="1">
          <a:blip r:embed="rId3">
            <a:alphaModFix/>
          </a:blip>
          <a:srcRect b="33509" l="30955" r="36920" t="21776"/>
          <a:stretch/>
        </p:blipFill>
        <p:spPr>
          <a:xfrm>
            <a:off x="9412101" y="1339321"/>
            <a:ext cx="1567266" cy="1631363"/>
          </a:xfrm>
          <a:prstGeom prst="rect">
            <a:avLst/>
          </a:prstGeom>
          <a:noFill/>
          <a:ln>
            <a:noFill/>
          </a:ln>
        </p:spPr>
      </p:pic>
      <p:sp>
        <p:nvSpPr>
          <p:cNvPr id="166" name="Google Shape;166;p30"/>
          <p:cNvSpPr txBox="1"/>
          <p:nvPr/>
        </p:nvSpPr>
        <p:spPr>
          <a:xfrm>
            <a:off x="6177267" y="3607050"/>
            <a:ext cx="2290500" cy="677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900">
                <a:solidFill>
                  <a:srgbClr val="C00000"/>
                </a:solidFill>
                <a:latin typeface="Calibri"/>
                <a:ea typeface="Calibri"/>
                <a:cs typeface="Calibri"/>
                <a:sym typeface="Calibri"/>
              </a:rPr>
              <a:t>Aim 2: </a:t>
            </a:r>
            <a:endParaRPr b="1" sz="1900">
              <a:solidFill>
                <a:srgbClr val="C00000"/>
              </a:solidFill>
              <a:latin typeface="Calibri"/>
              <a:ea typeface="Calibri"/>
              <a:cs typeface="Calibri"/>
              <a:sym typeface="Calibri"/>
            </a:endParaRPr>
          </a:p>
          <a:p>
            <a:pPr indent="0" lvl="0" marL="0" marR="0" rtl="0" algn="ctr">
              <a:spcBef>
                <a:spcPts val="0"/>
              </a:spcBef>
              <a:spcAft>
                <a:spcPts val="0"/>
              </a:spcAft>
              <a:buNone/>
            </a:pPr>
            <a:r>
              <a:rPr b="1" lang="es-ES" sz="1900">
                <a:solidFill>
                  <a:srgbClr val="C00000"/>
                </a:solidFill>
                <a:latin typeface="Calibri"/>
                <a:ea typeface="Calibri"/>
                <a:cs typeface="Calibri"/>
                <a:sym typeface="Calibri"/>
              </a:rPr>
              <a:t>Disease Diagnosis</a:t>
            </a:r>
            <a:endParaRPr sz="1500"/>
          </a:p>
        </p:txBody>
      </p:sp>
      <p:sp>
        <p:nvSpPr>
          <p:cNvPr id="167" name="Google Shape;167;p30"/>
          <p:cNvSpPr txBox="1"/>
          <p:nvPr/>
        </p:nvSpPr>
        <p:spPr>
          <a:xfrm>
            <a:off x="9654967" y="3730050"/>
            <a:ext cx="1324500" cy="41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100">
                <a:latin typeface="Calibri"/>
                <a:ea typeface="Calibri"/>
                <a:cs typeface="Calibri"/>
                <a:sym typeface="Calibri"/>
              </a:rPr>
              <a:t>Output 2 </a:t>
            </a:r>
            <a:endParaRPr sz="2100">
              <a:latin typeface="Calibri"/>
              <a:ea typeface="Calibri"/>
              <a:cs typeface="Calibri"/>
              <a:sym typeface="Calibri"/>
            </a:endParaRPr>
          </a:p>
        </p:txBody>
      </p:sp>
      <p:sp>
        <p:nvSpPr>
          <p:cNvPr id="168" name="Google Shape;168;p30"/>
          <p:cNvSpPr txBox="1"/>
          <p:nvPr/>
        </p:nvSpPr>
        <p:spPr>
          <a:xfrm>
            <a:off x="9368367" y="4171850"/>
            <a:ext cx="1897500" cy="1508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300">
                <a:latin typeface="Calibri"/>
                <a:ea typeface="Calibri"/>
                <a:cs typeface="Calibri"/>
                <a:sym typeface="Calibri"/>
              </a:rPr>
              <a:t>Disease: buruli ulcer</a:t>
            </a:r>
            <a:endParaRPr sz="2300">
              <a:latin typeface="Calibri"/>
              <a:ea typeface="Calibri"/>
              <a:cs typeface="Calibri"/>
              <a:sym typeface="Calibri"/>
            </a:endParaRPr>
          </a:p>
          <a:p>
            <a:pPr indent="0" lvl="0" marL="0" marR="0" rtl="0" algn="ctr">
              <a:spcBef>
                <a:spcPts val="0"/>
              </a:spcBef>
              <a:spcAft>
                <a:spcPts val="0"/>
              </a:spcAft>
              <a:buNone/>
            </a:pPr>
            <a:r>
              <a:rPr lang="es-ES" sz="2300">
                <a:latin typeface="Calibri"/>
                <a:ea typeface="Calibri"/>
                <a:cs typeface="Calibri"/>
                <a:sym typeface="Calibri"/>
              </a:rPr>
              <a:t>Confidence: 90%</a:t>
            </a:r>
            <a:endParaRPr sz="2300">
              <a:latin typeface="Calibri"/>
              <a:ea typeface="Calibri"/>
              <a:cs typeface="Calibri"/>
              <a:sym typeface="Calibri"/>
            </a:endParaRPr>
          </a:p>
        </p:txBody>
      </p:sp>
      <p:sp>
        <p:nvSpPr>
          <p:cNvPr id="169" name="Google Shape;169;p30"/>
          <p:cNvSpPr txBox="1"/>
          <p:nvPr/>
        </p:nvSpPr>
        <p:spPr>
          <a:xfrm>
            <a:off x="3626100" y="3586444"/>
            <a:ext cx="22905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000">
                <a:solidFill>
                  <a:srgbClr val="C00000"/>
                </a:solidFill>
                <a:latin typeface="Calibri"/>
                <a:ea typeface="Calibri"/>
                <a:cs typeface="Calibri"/>
                <a:sym typeface="Calibri"/>
              </a:rPr>
              <a:t>Aim 3: </a:t>
            </a:r>
            <a:endParaRPr b="1" sz="2000">
              <a:solidFill>
                <a:srgbClr val="C00000"/>
              </a:solidFill>
              <a:latin typeface="Calibri"/>
              <a:ea typeface="Calibri"/>
              <a:cs typeface="Calibri"/>
              <a:sym typeface="Calibri"/>
            </a:endParaRPr>
          </a:p>
          <a:p>
            <a:pPr indent="0" lvl="0" marL="0" marR="0" rtl="0" algn="ctr">
              <a:spcBef>
                <a:spcPts val="0"/>
              </a:spcBef>
              <a:spcAft>
                <a:spcPts val="0"/>
              </a:spcAft>
              <a:buNone/>
            </a:pPr>
            <a:r>
              <a:rPr b="1" lang="es-ES" sz="2000">
                <a:solidFill>
                  <a:srgbClr val="C00000"/>
                </a:solidFill>
                <a:latin typeface="Calibri"/>
                <a:ea typeface="Calibri"/>
                <a:cs typeface="Calibri"/>
                <a:sym typeface="Calibri"/>
              </a:rPr>
              <a:t>Interpretation</a:t>
            </a:r>
            <a:endParaRPr sz="2000">
              <a:solidFill>
                <a:srgbClr val="C00000"/>
              </a:solidFill>
              <a:latin typeface="Calibri"/>
              <a:ea typeface="Calibri"/>
              <a:cs typeface="Calibri"/>
              <a:sym typeface="Calibri"/>
            </a:endParaRPr>
          </a:p>
        </p:txBody>
      </p:sp>
      <p:sp>
        <p:nvSpPr>
          <p:cNvPr id="170" name="Google Shape;170;p30"/>
          <p:cNvSpPr txBox="1"/>
          <p:nvPr/>
        </p:nvSpPr>
        <p:spPr>
          <a:xfrm>
            <a:off x="1205081" y="3586436"/>
            <a:ext cx="1131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000">
                <a:latin typeface="Calibri"/>
                <a:ea typeface="Calibri"/>
                <a:cs typeface="Calibri"/>
                <a:sym typeface="Calibri"/>
              </a:rPr>
              <a:t>Output 3</a:t>
            </a:r>
            <a:endParaRPr sz="2000">
              <a:latin typeface="Calibri"/>
              <a:ea typeface="Calibri"/>
              <a:cs typeface="Calibri"/>
              <a:sym typeface="Calibri"/>
            </a:endParaRPr>
          </a:p>
        </p:txBody>
      </p:sp>
      <p:sp>
        <p:nvSpPr>
          <p:cNvPr id="171" name="Google Shape;171;p30"/>
          <p:cNvSpPr txBox="1"/>
          <p:nvPr/>
        </p:nvSpPr>
        <p:spPr>
          <a:xfrm>
            <a:off x="489662" y="5435650"/>
            <a:ext cx="25629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latin typeface="Calibri"/>
              <a:ea typeface="Calibri"/>
              <a:cs typeface="Calibri"/>
              <a:sym typeface="Calibri"/>
            </a:endParaRPr>
          </a:p>
          <a:p>
            <a:pPr indent="0" lvl="0" marL="0" marR="0" rtl="0" algn="ctr">
              <a:spcBef>
                <a:spcPts val="0"/>
              </a:spcBef>
              <a:spcAft>
                <a:spcPts val="0"/>
              </a:spcAft>
              <a:buNone/>
            </a:pPr>
            <a:r>
              <a:rPr lang="es-ES" sz="2000">
                <a:latin typeface="Calibri"/>
                <a:ea typeface="Calibri"/>
                <a:cs typeface="Calibri"/>
                <a:sym typeface="Calibri"/>
              </a:rPr>
              <a:t>Visual Cues</a:t>
            </a:r>
            <a:endParaRPr sz="1900"/>
          </a:p>
          <a:p>
            <a:pPr indent="0" lvl="0" marL="0" marR="0" rtl="0" algn="ctr">
              <a:spcBef>
                <a:spcPts val="0"/>
              </a:spcBef>
              <a:spcAft>
                <a:spcPts val="0"/>
              </a:spcAft>
              <a:buNone/>
            </a:pPr>
            <a:r>
              <a:rPr lang="es-ES" sz="2000">
                <a:latin typeface="Calibri"/>
                <a:ea typeface="Calibri"/>
                <a:cs typeface="Calibri"/>
                <a:sym typeface="Calibri"/>
              </a:rPr>
              <a:t>Recovery Status</a:t>
            </a:r>
            <a:endParaRPr sz="2000">
              <a:latin typeface="Calibri"/>
              <a:ea typeface="Calibri"/>
              <a:cs typeface="Calibri"/>
              <a:sym typeface="Calibri"/>
            </a:endParaRPr>
          </a:p>
        </p:txBody>
      </p:sp>
      <p:sp>
        <p:nvSpPr>
          <p:cNvPr id="172" name="Google Shape;172;p30"/>
          <p:cNvSpPr txBox="1"/>
          <p:nvPr/>
        </p:nvSpPr>
        <p:spPr>
          <a:xfrm>
            <a:off x="10979367" y="2436417"/>
            <a:ext cx="11691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900">
                <a:latin typeface="Calibri"/>
                <a:ea typeface="Calibri"/>
                <a:cs typeface="Calibri"/>
                <a:sym typeface="Calibri"/>
              </a:rPr>
              <a:t>middle calf</a:t>
            </a:r>
            <a:endParaRPr sz="1500"/>
          </a:p>
        </p:txBody>
      </p:sp>
      <p:pic>
        <p:nvPicPr>
          <p:cNvPr id="173" name="Google Shape;173;p30"/>
          <p:cNvPicPr preferRelativeResize="0"/>
          <p:nvPr/>
        </p:nvPicPr>
        <p:blipFill rotWithShape="1">
          <a:blip r:embed="rId4">
            <a:alphaModFix/>
          </a:blip>
          <a:srcRect b="27102" l="44809" r="9358" t="28850"/>
          <a:stretch/>
        </p:blipFill>
        <p:spPr>
          <a:xfrm>
            <a:off x="1001650" y="4072816"/>
            <a:ext cx="1538832" cy="148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nvSpPr>
        <p:spPr>
          <a:xfrm>
            <a:off x="295425" y="1051000"/>
            <a:ext cx="5681100" cy="634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5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s-ES" sz="2500">
                <a:solidFill>
                  <a:schemeClr val="dk1"/>
                </a:solidFill>
                <a:latin typeface="Roboto Condensed Light"/>
                <a:ea typeface="Roboto Condensed Light"/>
                <a:cs typeface="Roboto Condensed Light"/>
                <a:sym typeface="Roboto Condensed Light"/>
              </a:rPr>
              <a:t>Mr. A has a Buruli ulcer </a:t>
            </a:r>
            <a:endParaRPr sz="2500">
              <a:solidFill>
                <a:schemeClr val="dk1"/>
              </a:solidFill>
              <a:latin typeface="Roboto Condensed Light"/>
              <a:ea typeface="Roboto Condensed Light"/>
              <a:cs typeface="Roboto Condensed Light"/>
              <a:sym typeface="Roboto Condensed Light"/>
            </a:endParaRPr>
          </a:p>
          <a:p>
            <a:pPr indent="-387350" lvl="1" marL="914400" rtl="0" algn="l">
              <a:spcBef>
                <a:spcPts val="0"/>
              </a:spcBef>
              <a:spcAft>
                <a:spcPts val="0"/>
              </a:spcAft>
              <a:buClr>
                <a:schemeClr val="dk1"/>
              </a:buClr>
              <a:buSzPts val="2500"/>
              <a:buFont typeface="Roboto Condensed Light"/>
              <a:buChar char="○"/>
            </a:pPr>
            <a:r>
              <a:rPr lang="es-ES" sz="2500">
                <a:solidFill>
                  <a:schemeClr val="dk1"/>
                </a:solidFill>
                <a:latin typeface="Roboto Condensed Light"/>
                <a:ea typeface="Roboto Condensed Light"/>
                <a:cs typeface="Roboto Condensed Light"/>
                <a:sym typeface="Roboto Condensed Light"/>
              </a:rPr>
              <a:t>Can’t meet expense and time for appointment and treatment</a:t>
            </a:r>
            <a:endParaRPr sz="2500">
              <a:solidFill>
                <a:schemeClr val="dk1"/>
              </a:solidFill>
              <a:latin typeface="Roboto Condensed Light"/>
              <a:ea typeface="Roboto Condensed Light"/>
              <a:cs typeface="Roboto Condensed Light"/>
              <a:sym typeface="Roboto Condensed Light"/>
            </a:endParaRPr>
          </a:p>
          <a:p>
            <a:pPr indent="-387350" lvl="1" marL="914400" rtl="0" algn="l">
              <a:spcBef>
                <a:spcPts val="0"/>
              </a:spcBef>
              <a:spcAft>
                <a:spcPts val="0"/>
              </a:spcAft>
              <a:buClr>
                <a:schemeClr val="dk1"/>
              </a:buClr>
              <a:buSzPts val="2500"/>
              <a:buFont typeface="Roboto Condensed Light"/>
              <a:buChar char="○"/>
            </a:pPr>
            <a:r>
              <a:rPr b="1" lang="es-ES" sz="2500">
                <a:solidFill>
                  <a:schemeClr val="dk1"/>
                </a:solidFill>
                <a:latin typeface="Roboto Condensed"/>
                <a:ea typeface="Roboto Condensed"/>
                <a:cs typeface="Roboto Condensed"/>
                <a:sym typeface="Roboto Condensed"/>
              </a:rPr>
              <a:t>Solution:</a:t>
            </a:r>
            <a:r>
              <a:rPr lang="es-ES" sz="2500">
                <a:solidFill>
                  <a:schemeClr val="dk1"/>
                </a:solidFill>
                <a:latin typeface="Roboto Condensed Light"/>
                <a:ea typeface="Roboto Condensed Light"/>
                <a:cs typeface="Roboto Condensed Light"/>
                <a:sym typeface="Roboto Condensed Light"/>
              </a:rPr>
              <a:t> take a photo of the problem -&gt; upload into our Application </a:t>
            </a:r>
            <a:r>
              <a:rPr lang="es-ES" sz="2500">
                <a:solidFill>
                  <a:srgbClr val="FF0000"/>
                </a:solidFill>
                <a:latin typeface="Roboto Condensed Light"/>
                <a:ea typeface="Roboto Condensed Light"/>
                <a:cs typeface="Roboto Condensed Light"/>
                <a:sym typeface="Roboto Condensed Light"/>
              </a:rPr>
              <a:t>(Picture A)</a:t>
            </a:r>
            <a:endParaRPr sz="2500">
              <a:solidFill>
                <a:srgbClr val="FF0000"/>
              </a:solidFill>
              <a:latin typeface="Roboto Condensed Light"/>
              <a:ea typeface="Roboto Condensed Light"/>
              <a:cs typeface="Roboto Condensed Light"/>
              <a:sym typeface="Roboto Condensed Light"/>
            </a:endParaRPr>
          </a:p>
          <a:p>
            <a:pPr indent="-387350" lvl="2" marL="1371600" rtl="0" algn="l">
              <a:spcBef>
                <a:spcPts val="0"/>
              </a:spcBef>
              <a:spcAft>
                <a:spcPts val="0"/>
              </a:spcAft>
              <a:buClr>
                <a:schemeClr val="dk1"/>
              </a:buClr>
              <a:buSzPts val="2500"/>
              <a:buFont typeface="Roboto Condensed Light"/>
              <a:buChar char="■"/>
            </a:pPr>
            <a:r>
              <a:rPr lang="es-ES" sz="2500">
                <a:solidFill>
                  <a:schemeClr val="dk1"/>
                </a:solidFill>
                <a:latin typeface="Roboto Condensed Light"/>
                <a:ea typeface="Roboto Condensed Light"/>
                <a:cs typeface="Roboto Condensed Light"/>
                <a:sym typeface="Roboto Condensed Light"/>
              </a:rPr>
              <a:t>Application crops to bodypart/area of disease</a:t>
            </a:r>
            <a:endParaRPr sz="2500">
              <a:solidFill>
                <a:schemeClr val="dk1"/>
              </a:solidFill>
              <a:latin typeface="Roboto Condensed Light"/>
              <a:ea typeface="Roboto Condensed Light"/>
              <a:cs typeface="Roboto Condensed Light"/>
              <a:sym typeface="Roboto Condensed Light"/>
            </a:endParaRPr>
          </a:p>
          <a:p>
            <a:pPr indent="-387350" lvl="2" marL="1371600" rtl="0" algn="l">
              <a:spcBef>
                <a:spcPts val="0"/>
              </a:spcBef>
              <a:spcAft>
                <a:spcPts val="0"/>
              </a:spcAft>
              <a:buClr>
                <a:schemeClr val="dk1"/>
              </a:buClr>
              <a:buSzPts val="2500"/>
              <a:buFont typeface="Roboto Condensed Light"/>
              <a:buChar char="■"/>
            </a:pPr>
            <a:r>
              <a:rPr lang="es-ES" sz="2500">
                <a:solidFill>
                  <a:schemeClr val="dk1"/>
                </a:solidFill>
                <a:latin typeface="Roboto Condensed Light"/>
                <a:ea typeface="Roboto Condensed Light"/>
                <a:cs typeface="Roboto Condensed Light"/>
                <a:sym typeface="Roboto Condensed Light"/>
              </a:rPr>
              <a:t> Image is enhanced </a:t>
            </a:r>
            <a:r>
              <a:rPr lang="es-ES" sz="2500">
                <a:solidFill>
                  <a:srgbClr val="FF0000"/>
                </a:solidFill>
                <a:latin typeface="Roboto Condensed Light"/>
                <a:ea typeface="Roboto Condensed Light"/>
                <a:cs typeface="Roboto Condensed Light"/>
                <a:sym typeface="Roboto Condensed Light"/>
              </a:rPr>
              <a:t>(Picture B)</a:t>
            </a:r>
            <a:endParaRPr sz="2500">
              <a:solidFill>
                <a:srgbClr val="FF0000"/>
              </a:solidFill>
              <a:latin typeface="Roboto Condensed Light"/>
              <a:ea typeface="Roboto Condensed Light"/>
              <a:cs typeface="Roboto Condensed Light"/>
              <a:sym typeface="Roboto Condensed Light"/>
            </a:endParaRPr>
          </a:p>
          <a:p>
            <a:pPr indent="-387350" lvl="2" marL="1371600" rtl="0" algn="l">
              <a:spcBef>
                <a:spcPts val="0"/>
              </a:spcBef>
              <a:spcAft>
                <a:spcPts val="0"/>
              </a:spcAft>
              <a:buClr>
                <a:schemeClr val="dk1"/>
              </a:buClr>
              <a:buSzPts val="2500"/>
              <a:buFont typeface="Roboto Condensed Light"/>
              <a:buChar char="■"/>
            </a:pPr>
            <a:r>
              <a:rPr lang="es-ES" sz="2500">
                <a:solidFill>
                  <a:schemeClr val="dk1"/>
                </a:solidFill>
                <a:latin typeface="Roboto Condensed Light"/>
                <a:ea typeface="Roboto Condensed Light"/>
                <a:cs typeface="Roboto Condensed Light"/>
                <a:sym typeface="Roboto Condensed Light"/>
              </a:rPr>
              <a:t>Diagnosis is provided: Buruli Ulcer, and the confidence level </a:t>
            </a:r>
            <a:endParaRPr sz="25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2500">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Clr>
                <a:schemeClr val="dk1"/>
              </a:buClr>
              <a:buSzPts val="1100"/>
              <a:buFont typeface="Arial"/>
              <a:buNone/>
            </a:pPr>
            <a:r>
              <a:t/>
            </a:r>
            <a:endParaRPr sz="2500">
              <a:solidFill>
                <a:schemeClr val="dk1"/>
              </a:solidFill>
            </a:endParaRPr>
          </a:p>
          <a:p>
            <a:pPr indent="0" lvl="0" marL="0" rtl="0" algn="l">
              <a:spcBef>
                <a:spcPts val="0"/>
              </a:spcBef>
              <a:spcAft>
                <a:spcPts val="0"/>
              </a:spcAft>
              <a:buClr>
                <a:schemeClr val="dk1"/>
              </a:buClr>
              <a:buSzPts val="1100"/>
              <a:buFont typeface="Arial"/>
              <a:buNone/>
            </a:pPr>
            <a:r>
              <a:t/>
            </a:r>
            <a:endParaRPr sz="2500">
              <a:solidFill>
                <a:schemeClr val="dk1"/>
              </a:solidFill>
              <a:latin typeface="Advent Pro"/>
              <a:ea typeface="Advent Pro"/>
              <a:cs typeface="Advent Pro"/>
              <a:sym typeface="Advent Pro"/>
            </a:endParaRPr>
          </a:p>
          <a:p>
            <a:pPr indent="0" lvl="0" marL="0" rtl="0" algn="l">
              <a:spcBef>
                <a:spcPts val="0"/>
              </a:spcBef>
              <a:spcAft>
                <a:spcPts val="0"/>
              </a:spcAft>
              <a:buNone/>
            </a:pPr>
            <a:r>
              <a:t/>
            </a:r>
            <a:endParaRPr sz="2500">
              <a:solidFill>
                <a:schemeClr val="dk1"/>
              </a:solidFill>
            </a:endParaRPr>
          </a:p>
        </p:txBody>
      </p:sp>
      <p:sp>
        <p:nvSpPr>
          <p:cNvPr id="180" name="Google Shape;180;p31"/>
          <p:cNvSpPr txBox="1"/>
          <p:nvPr/>
        </p:nvSpPr>
        <p:spPr>
          <a:xfrm>
            <a:off x="295425" y="498850"/>
            <a:ext cx="3690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4400"/>
              <a:t>Application</a:t>
            </a:r>
            <a:endParaRPr b="1" sz="4400"/>
          </a:p>
        </p:txBody>
      </p:sp>
      <p:pic>
        <p:nvPicPr>
          <p:cNvPr id="181" name="Google Shape;181;p31"/>
          <p:cNvPicPr preferRelativeResize="0"/>
          <p:nvPr/>
        </p:nvPicPr>
        <p:blipFill>
          <a:blip r:embed="rId3">
            <a:alphaModFix/>
          </a:blip>
          <a:stretch>
            <a:fillRect/>
          </a:stretch>
        </p:blipFill>
        <p:spPr>
          <a:xfrm>
            <a:off x="6432575" y="1085000"/>
            <a:ext cx="5385026" cy="2189025"/>
          </a:xfrm>
          <a:prstGeom prst="rect">
            <a:avLst/>
          </a:prstGeom>
          <a:noFill/>
          <a:ln>
            <a:noFill/>
          </a:ln>
        </p:spPr>
      </p:pic>
      <p:pic>
        <p:nvPicPr>
          <p:cNvPr id="182" name="Google Shape;182;p31"/>
          <p:cNvPicPr preferRelativeResize="0"/>
          <p:nvPr/>
        </p:nvPicPr>
        <p:blipFill rotWithShape="1">
          <a:blip r:embed="rId4">
            <a:alphaModFix/>
          </a:blip>
          <a:srcRect b="28892" l="45676" r="32308" t="29626"/>
          <a:stretch/>
        </p:blipFill>
        <p:spPr>
          <a:xfrm>
            <a:off x="7843063" y="4022400"/>
            <a:ext cx="2636699" cy="2019525"/>
          </a:xfrm>
          <a:prstGeom prst="rect">
            <a:avLst/>
          </a:prstGeom>
          <a:noFill/>
          <a:ln>
            <a:noFill/>
          </a:ln>
        </p:spPr>
      </p:pic>
      <p:sp>
        <p:nvSpPr>
          <p:cNvPr id="183" name="Google Shape;183;p31"/>
          <p:cNvSpPr txBox="1"/>
          <p:nvPr/>
        </p:nvSpPr>
        <p:spPr>
          <a:xfrm>
            <a:off x="6432575" y="2842925"/>
            <a:ext cx="220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600">
                <a:solidFill>
                  <a:srgbClr val="FFFFFF"/>
                </a:solidFill>
              </a:rPr>
              <a:t>Picture A</a:t>
            </a:r>
            <a:endParaRPr b="1" sz="1600">
              <a:solidFill>
                <a:srgbClr val="FFFFFF"/>
              </a:solidFill>
            </a:endParaRPr>
          </a:p>
        </p:txBody>
      </p:sp>
      <p:sp>
        <p:nvSpPr>
          <p:cNvPr id="184" name="Google Shape;184;p31"/>
          <p:cNvSpPr txBox="1"/>
          <p:nvPr/>
        </p:nvSpPr>
        <p:spPr>
          <a:xfrm>
            <a:off x="7843075" y="5610825"/>
            <a:ext cx="121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ES" sz="1600">
                <a:solidFill>
                  <a:schemeClr val="lt1"/>
                </a:solidFill>
              </a:rPr>
              <a:t>Picture B</a:t>
            </a:r>
            <a:endParaRPr b="1" sz="1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45882"/>
              </a:srgbClr>
            </a:gs>
            <a:gs pos="99000">
              <a:srgbClr val="A890FE">
                <a:alpha val="31764"/>
              </a:srgbClr>
            </a:gs>
            <a:gs pos="100000">
              <a:srgbClr val="A890FE">
                <a:alpha val="31764"/>
              </a:srgbClr>
            </a:gs>
          </a:gsLst>
          <a:lin ang="5400000" scaled="0"/>
        </a:gradFill>
      </p:bgPr>
    </p:bg>
    <p:spTree>
      <p:nvGrpSpPr>
        <p:cNvPr id="188" name="Shape 188"/>
        <p:cNvGrpSpPr/>
        <p:nvPr/>
      </p:nvGrpSpPr>
      <p:grpSpPr>
        <a:xfrm>
          <a:off x="0" y="0"/>
          <a:ext cx="0" cy="0"/>
          <a:chOff x="0" y="0"/>
          <a:chExt cx="0" cy="0"/>
        </a:xfrm>
      </p:grpSpPr>
      <p:grpSp>
        <p:nvGrpSpPr>
          <p:cNvPr id="189" name="Google Shape;189;p32"/>
          <p:cNvGrpSpPr/>
          <p:nvPr/>
        </p:nvGrpSpPr>
        <p:grpSpPr>
          <a:xfrm rot="10159727">
            <a:off x="-3578618" y="-1794656"/>
            <a:ext cx="8443950" cy="5980253"/>
            <a:chOff x="6317767" y="581964"/>
            <a:chExt cx="5725726" cy="6113701"/>
          </a:xfrm>
        </p:grpSpPr>
        <p:sp>
          <p:nvSpPr>
            <p:cNvPr id="190" name="Google Shape;190;p32"/>
            <p:cNvSpPr/>
            <p:nvPr/>
          </p:nvSpPr>
          <p:spPr>
            <a:xfrm rot="647877">
              <a:off x="6772072" y="986231"/>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alpha val="45882"/>
                  </a:srgbClr>
                </a:gs>
                <a:gs pos="99000">
                  <a:srgbClr val="A890FE">
                    <a:alpha val="31764"/>
                  </a:srgbClr>
                </a:gs>
                <a:gs pos="100000">
                  <a:srgbClr val="A890FE">
                    <a:alpha val="3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32"/>
            <p:cNvSpPr/>
            <p:nvPr/>
          </p:nvSpPr>
          <p:spPr>
            <a:xfrm>
              <a:off x="6903721" y="1061895"/>
              <a:ext cx="4817115" cy="5305167"/>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92" name="Google Shape;192;p32"/>
          <p:cNvSpPr txBox="1"/>
          <p:nvPr/>
        </p:nvSpPr>
        <p:spPr>
          <a:xfrm>
            <a:off x="3673726" y="1773947"/>
            <a:ext cx="4844548" cy="1834668"/>
          </a:xfrm>
          <a:prstGeom prst="rect">
            <a:avLst/>
          </a:prstGeom>
          <a:noFill/>
          <a:ln>
            <a:noFill/>
          </a:ln>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EA8D8D"/>
              </a:buClr>
              <a:buSzPts val="15355"/>
              <a:buFont typeface="Arial"/>
              <a:buNone/>
            </a:pPr>
            <a:r>
              <a:rPr b="1" lang="es-ES" sz="15355">
                <a:solidFill>
                  <a:srgbClr val="EA8D8D"/>
                </a:solidFill>
                <a:latin typeface="Arial"/>
                <a:ea typeface="Arial"/>
                <a:cs typeface="Arial"/>
                <a:sym typeface="Arial"/>
              </a:rPr>
              <a:t>01</a:t>
            </a:r>
            <a:endParaRPr/>
          </a:p>
        </p:txBody>
      </p:sp>
      <p:sp>
        <p:nvSpPr>
          <p:cNvPr id="193" name="Google Shape;193;p32"/>
          <p:cNvSpPr txBox="1"/>
          <p:nvPr/>
        </p:nvSpPr>
        <p:spPr>
          <a:xfrm>
            <a:off x="1842850" y="3501400"/>
            <a:ext cx="8669400" cy="161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7200"/>
              <a:buFont typeface="Arial"/>
              <a:buNone/>
            </a:pPr>
            <a:r>
              <a:rPr b="1" lang="es-ES" sz="7200">
                <a:solidFill>
                  <a:schemeClr val="lt1"/>
                </a:solidFill>
              </a:rPr>
              <a:t>Last Semester’s Results</a:t>
            </a:r>
            <a:endParaRPr/>
          </a:p>
        </p:txBody>
      </p:sp>
      <p:sp>
        <p:nvSpPr>
          <p:cNvPr id="194" name="Google Shape;194;p32"/>
          <p:cNvSpPr/>
          <p:nvPr/>
        </p:nvSpPr>
        <p:spPr>
          <a:xfrm rot="-7121328">
            <a:off x="10057437" y="5361805"/>
            <a:ext cx="1193498" cy="1314418"/>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32"/>
          <p:cNvSpPr/>
          <p:nvPr/>
        </p:nvSpPr>
        <p:spPr>
          <a:xfrm rot="-2720386">
            <a:off x="11444240" y="4534776"/>
            <a:ext cx="498895" cy="549441"/>
          </a:xfrm>
          <a:custGeom>
            <a:rect b="b" l="l" r="r" t="t"/>
            <a:pathLst>
              <a:path extrusionOk="0" h="4860759" w="4413591">
                <a:moveTo>
                  <a:pt x="274681" y="2536257"/>
                </a:moveTo>
                <a:cubicBezTo>
                  <a:pt x="1525966" y="705853"/>
                  <a:pt x="1868501" y="0"/>
                  <a:pt x="3003443" y="0"/>
                </a:cubicBezTo>
                <a:cubicBezTo>
                  <a:pt x="4138385" y="0"/>
                  <a:pt x="4384669" y="1401315"/>
                  <a:pt x="4384669" y="2536257"/>
                </a:cubicBezTo>
                <a:cubicBezTo>
                  <a:pt x="4384669" y="3671199"/>
                  <a:pt x="4658150" y="4860759"/>
                  <a:pt x="3523208" y="4860759"/>
                </a:cubicBezTo>
                <a:cubicBezTo>
                  <a:pt x="2388266" y="4860759"/>
                  <a:pt x="-976604" y="4366661"/>
                  <a:pt x="274681" y="2536257"/>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32"/>
          <p:cNvSpPr/>
          <p:nvPr/>
        </p:nvSpPr>
        <p:spPr>
          <a:xfrm>
            <a:off x="5736689" y="5180124"/>
            <a:ext cx="645598" cy="645598"/>
          </a:xfrm>
          <a:custGeom>
            <a:rect b="b" l="l" r="r" t="t"/>
            <a:pathLst>
              <a:path extrusionOk="0" h="5829300" w="5829300">
                <a:moveTo>
                  <a:pt x="2915002" y="0"/>
                </a:moveTo>
                <a:cubicBezTo>
                  <a:pt x="1304896" y="0"/>
                  <a:pt x="0" y="1304896"/>
                  <a:pt x="0" y="2915002"/>
                </a:cubicBezTo>
                <a:cubicBezTo>
                  <a:pt x="0" y="4525109"/>
                  <a:pt x="1304896" y="5830005"/>
                  <a:pt x="2915002" y="5830005"/>
                </a:cubicBezTo>
                <a:cubicBezTo>
                  <a:pt x="4525109" y="5830005"/>
                  <a:pt x="5830005" y="4525109"/>
                  <a:pt x="5830005" y="2915002"/>
                </a:cubicBezTo>
                <a:cubicBezTo>
                  <a:pt x="5830005" y="1304896"/>
                  <a:pt x="4525109" y="0"/>
                  <a:pt x="2915002" y="0"/>
                </a:cubicBezTo>
                <a:close/>
                <a:moveTo>
                  <a:pt x="2915002" y="5547408"/>
                </a:moveTo>
                <a:cubicBezTo>
                  <a:pt x="1465269" y="5547408"/>
                  <a:pt x="282597" y="4364736"/>
                  <a:pt x="282597" y="2915002"/>
                </a:cubicBezTo>
                <a:cubicBezTo>
                  <a:pt x="282597" y="1465269"/>
                  <a:pt x="1465269" y="282597"/>
                  <a:pt x="2915002" y="282597"/>
                </a:cubicBezTo>
                <a:cubicBezTo>
                  <a:pt x="4364736" y="282597"/>
                  <a:pt x="5547408" y="1465269"/>
                  <a:pt x="5547408" y="2915002"/>
                </a:cubicBezTo>
                <a:cubicBezTo>
                  <a:pt x="5547408" y="4364736"/>
                  <a:pt x="4364736" y="5547408"/>
                  <a:pt x="2915002" y="5547408"/>
                </a:cubicBezTo>
                <a:close/>
                <a:moveTo>
                  <a:pt x="4051754" y="3006852"/>
                </a:moveTo>
                <a:cubicBezTo>
                  <a:pt x="4105447" y="3060544"/>
                  <a:pt x="4105447" y="3151680"/>
                  <a:pt x="4051754" y="3205382"/>
                </a:cubicBezTo>
                <a:lnTo>
                  <a:pt x="3013910" y="4250293"/>
                </a:lnTo>
                <a:cubicBezTo>
                  <a:pt x="3006138" y="4258066"/>
                  <a:pt x="2998365" y="4265838"/>
                  <a:pt x="2991298" y="4265838"/>
                </a:cubicBezTo>
                <a:lnTo>
                  <a:pt x="2983525" y="4273611"/>
                </a:lnTo>
                <a:cubicBezTo>
                  <a:pt x="2975753" y="4273611"/>
                  <a:pt x="2975753" y="4281383"/>
                  <a:pt x="2967981" y="4281383"/>
                </a:cubicBezTo>
                <a:cubicBezTo>
                  <a:pt x="2960208" y="4281383"/>
                  <a:pt x="2960208" y="4281383"/>
                  <a:pt x="2952436" y="4289155"/>
                </a:cubicBezTo>
                <a:cubicBezTo>
                  <a:pt x="2944663" y="4289155"/>
                  <a:pt x="2944663" y="4289155"/>
                  <a:pt x="2936891" y="4289155"/>
                </a:cubicBezTo>
                <a:cubicBezTo>
                  <a:pt x="2929119" y="4289155"/>
                  <a:pt x="2921346" y="4289155"/>
                  <a:pt x="2906516" y="4289155"/>
                </a:cubicBezTo>
                <a:cubicBezTo>
                  <a:pt x="2898743" y="4289155"/>
                  <a:pt x="2890971" y="4289155"/>
                  <a:pt x="2876141" y="4289155"/>
                </a:cubicBezTo>
                <a:cubicBezTo>
                  <a:pt x="2868368" y="4289155"/>
                  <a:pt x="2868368" y="4289155"/>
                  <a:pt x="2860596" y="4289155"/>
                </a:cubicBezTo>
                <a:cubicBezTo>
                  <a:pt x="2852823" y="4289155"/>
                  <a:pt x="2852823" y="4289155"/>
                  <a:pt x="2845051" y="4281383"/>
                </a:cubicBezTo>
                <a:cubicBezTo>
                  <a:pt x="2837279" y="4281383"/>
                  <a:pt x="2837279" y="4273611"/>
                  <a:pt x="2829506" y="4273611"/>
                </a:cubicBezTo>
                <a:cubicBezTo>
                  <a:pt x="2829506" y="4273611"/>
                  <a:pt x="2821734" y="4273611"/>
                  <a:pt x="2821734" y="4265838"/>
                </a:cubicBezTo>
                <a:cubicBezTo>
                  <a:pt x="2813961" y="4258066"/>
                  <a:pt x="2806189" y="4258066"/>
                  <a:pt x="2799121" y="4250293"/>
                </a:cubicBezTo>
                <a:lnTo>
                  <a:pt x="1770478" y="3197600"/>
                </a:lnTo>
                <a:cubicBezTo>
                  <a:pt x="1716786" y="3143907"/>
                  <a:pt x="1716786" y="3052772"/>
                  <a:pt x="1770478" y="2999070"/>
                </a:cubicBezTo>
                <a:cubicBezTo>
                  <a:pt x="1824171" y="2945368"/>
                  <a:pt x="1915306" y="2945378"/>
                  <a:pt x="1969008" y="2999070"/>
                </a:cubicBezTo>
                <a:lnTo>
                  <a:pt x="2777947" y="3808009"/>
                </a:lnTo>
                <a:lnTo>
                  <a:pt x="2777947" y="1571958"/>
                </a:lnTo>
                <a:cubicBezTo>
                  <a:pt x="2777947" y="1495654"/>
                  <a:pt x="2838707" y="1434894"/>
                  <a:pt x="2915012" y="1434894"/>
                </a:cubicBezTo>
                <a:cubicBezTo>
                  <a:pt x="2991317" y="1434894"/>
                  <a:pt x="3052077" y="1495654"/>
                  <a:pt x="3052077" y="1571958"/>
                </a:cubicBezTo>
                <a:lnTo>
                  <a:pt x="3052077" y="3807314"/>
                </a:lnTo>
                <a:lnTo>
                  <a:pt x="3846176" y="3013920"/>
                </a:lnTo>
                <a:cubicBezTo>
                  <a:pt x="3906926" y="2953150"/>
                  <a:pt x="3998767" y="2953150"/>
                  <a:pt x="4051754" y="3006852"/>
                </a:cubicBezTo>
                <a:close/>
              </a:path>
            </a:pathLst>
          </a:custGeom>
          <a:gradFill>
            <a:gsLst>
              <a:gs pos="0">
                <a:srgbClr val="EA8D8D"/>
              </a:gs>
              <a:gs pos="99000">
                <a:srgbClr val="A890FE"/>
              </a:gs>
              <a:gs pos="100000">
                <a:srgbClr val="A890FE"/>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58100" y="-1"/>
            <a:ext cx="77040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000">
                <a:solidFill>
                  <a:schemeClr val="dk1"/>
                </a:solidFill>
                <a:latin typeface="Archivo Black"/>
                <a:ea typeface="Archivo Black"/>
                <a:cs typeface="Archivo Black"/>
                <a:sym typeface="Archivo Black"/>
              </a:rPr>
              <a:t>Mask RCNN</a:t>
            </a:r>
            <a:endParaRPr sz="3000">
              <a:solidFill>
                <a:schemeClr val="dk1"/>
              </a:solidFill>
              <a:latin typeface="Archivo Black"/>
              <a:ea typeface="Archivo Black"/>
              <a:cs typeface="Archivo Black"/>
              <a:sym typeface="Archivo Black"/>
            </a:endParaRPr>
          </a:p>
        </p:txBody>
      </p:sp>
      <p:sp>
        <p:nvSpPr>
          <p:cNvPr id="203" name="Google Shape;203;p33"/>
          <p:cNvSpPr txBox="1"/>
          <p:nvPr/>
        </p:nvSpPr>
        <p:spPr>
          <a:xfrm>
            <a:off x="8614884" y="479800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ES" sz="1300">
                <a:solidFill>
                  <a:srgbClr val="FFFFFF"/>
                </a:solidFill>
                <a:latin typeface="Advent Pro"/>
                <a:ea typeface="Advent Pro"/>
                <a:cs typeface="Advent Pro"/>
                <a:sym typeface="Advent Pro"/>
              </a:rPr>
              <a:t>‹#›</a:t>
            </a:fld>
            <a:endParaRPr sz="1300">
              <a:solidFill>
                <a:srgbClr val="FFFFFF"/>
              </a:solidFill>
              <a:latin typeface="Advent Pro"/>
              <a:ea typeface="Advent Pro"/>
              <a:cs typeface="Advent Pro"/>
              <a:sym typeface="Advent Pro"/>
            </a:endParaRPr>
          </a:p>
        </p:txBody>
      </p:sp>
      <p:sp>
        <p:nvSpPr>
          <p:cNvPr id="204" name="Google Shape;204;p33"/>
          <p:cNvSpPr txBox="1"/>
          <p:nvPr/>
        </p:nvSpPr>
        <p:spPr>
          <a:xfrm>
            <a:off x="152700" y="455425"/>
            <a:ext cx="116865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Char char="●"/>
            </a:pPr>
            <a:r>
              <a:rPr lang="es-ES" sz="2000">
                <a:solidFill>
                  <a:schemeClr val="dk1"/>
                </a:solidFill>
              </a:rPr>
              <a:t>Instance segmentation, detects objects’ masks, and return object bounding boxes</a:t>
            </a:r>
            <a:endParaRPr sz="2000">
              <a:solidFill>
                <a:schemeClr val="dk1"/>
              </a:solidFill>
            </a:endParaRPr>
          </a:p>
          <a:p>
            <a:pPr indent="-355600" lvl="0" marL="457200" rtl="0" algn="l">
              <a:spcBef>
                <a:spcPts val="0"/>
              </a:spcBef>
              <a:spcAft>
                <a:spcPts val="0"/>
              </a:spcAft>
              <a:buClr>
                <a:schemeClr val="dk1"/>
              </a:buClr>
              <a:buSzPts val="2000"/>
              <a:buChar char="●"/>
            </a:pPr>
            <a:r>
              <a:rPr b="1" lang="es-ES" sz="2000">
                <a:solidFill>
                  <a:schemeClr val="dk1"/>
                </a:solidFill>
              </a:rPr>
              <a:t>Purpose:</a:t>
            </a:r>
            <a:endParaRPr b="1" sz="2000">
              <a:solidFill>
                <a:schemeClr val="dk1"/>
              </a:solidFill>
            </a:endParaRPr>
          </a:p>
          <a:p>
            <a:pPr indent="-355600" lvl="1" marL="914400" rtl="0" algn="l">
              <a:spcBef>
                <a:spcPts val="0"/>
              </a:spcBef>
              <a:spcAft>
                <a:spcPts val="0"/>
              </a:spcAft>
              <a:buSzPts val="2000"/>
              <a:buChar char="○"/>
            </a:pPr>
            <a:r>
              <a:rPr lang="es-ES" sz="2000"/>
              <a:t>Getting the bounding boxes and drawing the segmentation</a:t>
            </a:r>
            <a:endParaRPr sz="2000"/>
          </a:p>
          <a:p>
            <a:pPr indent="-355600" lvl="1" marL="914400" rtl="0" algn="l">
              <a:spcBef>
                <a:spcPts val="0"/>
              </a:spcBef>
              <a:spcAft>
                <a:spcPts val="0"/>
              </a:spcAft>
              <a:buSzPts val="2000"/>
              <a:buChar char="○"/>
            </a:pPr>
            <a:r>
              <a:rPr lang="es-ES" sz="2000"/>
              <a:t>Runs segmentation &amp; bounding boxes through the images</a:t>
            </a:r>
            <a:endParaRPr sz="2000">
              <a:solidFill>
                <a:schemeClr val="dk1"/>
              </a:solidFill>
            </a:endParaRPr>
          </a:p>
        </p:txBody>
      </p:sp>
      <p:pic>
        <p:nvPicPr>
          <p:cNvPr id="205" name="Google Shape;205;p33"/>
          <p:cNvPicPr preferRelativeResize="0"/>
          <p:nvPr/>
        </p:nvPicPr>
        <p:blipFill rotWithShape="1">
          <a:blip r:embed="rId3">
            <a:alphaModFix/>
          </a:blip>
          <a:srcRect b="0" l="0" r="1058" t="4498"/>
          <a:stretch/>
        </p:blipFill>
        <p:spPr>
          <a:xfrm>
            <a:off x="6028000" y="1775775"/>
            <a:ext cx="5654199" cy="4789176"/>
          </a:xfrm>
          <a:prstGeom prst="rect">
            <a:avLst/>
          </a:prstGeom>
          <a:noFill/>
          <a:ln cap="flat" cmpd="sng" w="19050">
            <a:solidFill>
              <a:srgbClr val="595959"/>
            </a:solidFill>
            <a:prstDash val="solid"/>
            <a:round/>
            <a:headEnd len="sm" w="sm" type="none"/>
            <a:tailEnd len="sm" w="sm" type="none"/>
          </a:ln>
        </p:spPr>
      </p:pic>
      <p:pic>
        <p:nvPicPr>
          <p:cNvPr id="206" name="Google Shape;206;p33"/>
          <p:cNvPicPr preferRelativeResize="0"/>
          <p:nvPr/>
        </p:nvPicPr>
        <p:blipFill rotWithShape="1">
          <a:blip r:embed="rId4">
            <a:alphaModFix/>
          </a:blip>
          <a:srcRect b="0" l="0" r="0" t="3269"/>
          <a:stretch/>
        </p:blipFill>
        <p:spPr>
          <a:xfrm>
            <a:off x="277225" y="1819400"/>
            <a:ext cx="5532224" cy="4818476"/>
          </a:xfrm>
          <a:prstGeom prst="rect">
            <a:avLst/>
          </a:prstGeom>
          <a:noFill/>
          <a:ln cap="flat" cmpd="sng" w="19050">
            <a:solidFill>
              <a:srgbClr val="59595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A8D8D">
                <a:alpha val="20000"/>
              </a:srgbClr>
            </a:gs>
            <a:gs pos="99000">
              <a:srgbClr val="A890FE">
                <a:alpha val="20000"/>
              </a:srgbClr>
            </a:gs>
            <a:gs pos="100000">
              <a:srgbClr val="A890FE">
                <a:alpha val="20000"/>
              </a:srgbClr>
            </a:gs>
          </a:gsLst>
          <a:lin ang="5400012" scaled="0"/>
        </a:gradFill>
      </p:bgPr>
    </p:bg>
    <p:spTree>
      <p:nvGrpSpPr>
        <p:cNvPr id="210" name="Shape 210"/>
        <p:cNvGrpSpPr/>
        <p:nvPr/>
      </p:nvGrpSpPr>
      <p:grpSpPr>
        <a:xfrm>
          <a:off x="0" y="0"/>
          <a:ext cx="0" cy="0"/>
          <a:chOff x="0" y="0"/>
          <a:chExt cx="0" cy="0"/>
        </a:xfrm>
      </p:grpSpPr>
      <p:sp>
        <p:nvSpPr>
          <p:cNvPr id="211" name="Google Shape;211;p34"/>
          <p:cNvSpPr txBox="1"/>
          <p:nvPr>
            <p:ph idx="4294967295" type="title"/>
          </p:nvPr>
        </p:nvSpPr>
        <p:spPr>
          <a:xfrm>
            <a:off x="162900" y="156357"/>
            <a:ext cx="10272000" cy="731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s-ES"/>
              <a:t>Mask RCNN Results</a:t>
            </a:r>
            <a:endParaRPr b="1"/>
          </a:p>
        </p:txBody>
      </p:sp>
      <p:sp>
        <p:nvSpPr>
          <p:cNvPr id="212" name="Google Shape;212;p34"/>
          <p:cNvSpPr txBox="1"/>
          <p:nvPr>
            <p:ph idx="4294967295" type="body"/>
          </p:nvPr>
        </p:nvSpPr>
        <p:spPr>
          <a:xfrm>
            <a:off x="118238" y="888050"/>
            <a:ext cx="6550200" cy="16605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Char char="●"/>
            </a:pPr>
            <a:r>
              <a:rPr b="1" lang="es-ES" sz="2000"/>
              <a:t>Ratings</a:t>
            </a:r>
            <a:endParaRPr b="1" sz="2000"/>
          </a:p>
          <a:p>
            <a:pPr indent="-355600" lvl="1" marL="914400" rtl="0" algn="l">
              <a:lnSpc>
                <a:spcPct val="115000"/>
              </a:lnSpc>
              <a:spcBef>
                <a:spcPts val="0"/>
              </a:spcBef>
              <a:spcAft>
                <a:spcPts val="0"/>
              </a:spcAft>
              <a:buSzPts val="2000"/>
              <a:buChar char="○"/>
            </a:pPr>
            <a:r>
              <a:rPr lang="es-ES" sz="2000">
                <a:highlight>
                  <a:srgbClr val="6AA84F"/>
                </a:highlight>
              </a:rPr>
              <a:t>Good </a:t>
            </a:r>
            <a:r>
              <a:rPr lang="es-ES" sz="2000"/>
              <a:t> = bounding box on body part</a:t>
            </a:r>
            <a:endParaRPr sz="2000"/>
          </a:p>
          <a:p>
            <a:pPr indent="-355600" lvl="1" marL="914400" rtl="0" algn="l">
              <a:lnSpc>
                <a:spcPct val="115000"/>
              </a:lnSpc>
              <a:spcBef>
                <a:spcPts val="0"/>
              </a:spcBef>
              <a:spcAft>
                <a:spcPts val="0"/>
              </a:spcAft>
              <a:buSzPts val="2000"/>
              <a:buChar char="○"/>
            </a:pPr>
            <a:r>
              <a:rPr lang="es-ES" sz="2000">
                <a:highlight>
                  <a:srgbClr val="F1C232"/>
                </a:highlight>
              </a:rPr>
              <a:t>Mid</a:t>
            </a:r>
            <a:r>
              <a:rPr lang="es-ES" sz="2000"/>
              <a:t> = bounding box on body part and background</a:t>
            </a:r>
            <a:endParaRPr sz="2000"/>
          </a:p>
          <a:p>
            <a:pPr indent="-355600" lvl="1" marL="914400" rtl="0" algn="l">
              <a:lnSpc>
                <a:spcPct val="115000"/>
              </a:lnSpc>
              <a:spcBef>
                <a:spcPts val="0"/>
              </a:spcBef>
              <a:spcAft>
                <a:spcPts val="0"/>
              </a:spcAft>
              <a:buSzPts val="2000"/>
              <a:buChar char="○"/>
            </a:pPr>
            <a:r>
              <a:rPr lang="es-ES" sz="2000">
                <a:highlight>
                  <a:srgbClr val="CC0000"/>
                </a:highlight>
              </a:rPr>
              <a:t>Bad</a:t>
            </a:r>
            <a:r>
              <a:rPr lang="es-ES" sz="2000"/>
              <a:t>= bounding box not on body part</a:t>
            </a:r>
            <a:endParaRPr sz="2000"/>
          </a:p>
          <a:p>
            <a:pPr indent="-355600" lvl="0" marL="457200" rtl="0" algn="l">
              <a:lnSpc>
                <a:spcPct val="115000"/>
              </a:lnSpc>
              <a:spcBef>
                <a:spcPts val="0"/>
              </a:spcBef>
              <a:spcAft>
                <a:spcPts val="0"/>
              </a:spcAft>
              <a:buSzPts val="2000"/>
              <a:buChar char="●"/>
            </a:pPr>
            <a:r>
              <a:rPr b="1" lang="es-ES" sz="2000"/>
              <a:t>Accuracy:</a:t>
            </a:r>
            <a:r>
              <a:rPr lang="es-ES" sz="2000"/>
              <a:t> Mid</a:t>
            </a:r>
            <a:endParaRPr sz="2000"/>
          </a:p>
          <a:p>
            <a:pPr indent="-355600" lvl="0" marL="457200" rtl="0" algn="l">
              <a:lnSpc>
                <a:spcPct val="115000"/>
              </a:lnSpc>
              <a:spcBef>
                <a:spcPts val="0"/>
              </a:spcBef>
              <a:spcAft>
                <a:spcPts val="0"/>
              </a:spcAft>
              <a:buSzPts val="2000"/>
              <a:buChar char="●"/>
            </a:pPr>
            <a:r>
              <a:rPr b="1" lang="es-ES" sz="2000"/>
              <a:t>Problems:</a:t>
            </a:r>
            <a:r>
              <a:rPr lang="es-ES" sz="2000"/>
              <a:t> Non uniform backgrounds, overexposure</a:t>
            </a:r>
            <a:endParaRPr sz="2000"/>
          </a:p>
          <a:p>
            <a:pPr indent="0" lvl="0" marL="914400" rtl="0" algn="l">
              <a:lnSpc>
                <a:spcPct val="115000"/>
              </a:lnSpc>
              <a:spcBef>
                <a:spcPts val="1000"/>
              </a:spcBef>
              <a:spcAft>
                <a:spcPts val="0"/>
              </a:spcAft>
              <a:buNone/>
            </a:pPr>
            <a:r>
              <a:t/>
            </a:r>
            <a:endParaRPr sz="2000"/>
          </a:p>
        </p:txBody>
      </p:sp>
      <p:pic>
        <p:nvPicPr>
          <p:cNvPr id="213" name="Google Shape;213;p34"/>
          <p:cNvPicPr preferRelativeResize="0"/>
          <p:nvPr/>
        </p:nvPicPr>
        <p:blipFill rotWithShape="1">
          <a:blip r:embed="rId3">
            <a:alphaModFix/>
          </a:blip>
          <a:srcRect b="0" l="0" r="0" t="9999"/>
          <a:stretch/>
        </p:blipFill>
        <p:spPr>
          <a:xfrm>
            <a:off x="383650" y="3824675"/>
            <a:ext cx="5876476" cy="2608600"/>
          </a:xfrm>
          <a:prstGeom prst="rect">
            <a:avLst/>
          </a:prstGeom>
          <a:noFill/>
          <a:ln cap="flat" cmpd="sng" w="19050">
            <a:solidFill>
              <a:srgbClr val="7F7F7F"/>
            </a:solidFill>
            <a:prstDash val="solid"/>
            <a:round/>
            <a:headEnd len="sm" w="sm" type="none"/>
            <a:tailEnd len="sm" w="sm" type="none"/>
          </a:ln>
        </p:spPr>
      </p:pic>
      <p:pic>
        <p:nvPicPr>
          <p:cNvPr id="214" name="Google Shape;214;p34"/>
          <p:cNvPicPr preferRelativeResize="0"/>
          <p:nvPr/>
        </p:nvPicPr>
        <p:blipFill rotWithShape="1">
          <a:blip r:embed="rId4">
            <a:alphaModFix/>
          </a:blip>
          <a:srcRect b="10128" l="0" r="0" t="0"/>
          <a:stretch/>
        </p:blipFill>
        <p:spPr>
          <a:xfrm>
            <a:off x="6683025" y="203275"/>
            <a:ext cx="5048176" cy="2923918"/>
          </a:xfrm>
          <a:prstGeom prst="rect">
            <a:avLst/>
          </a:prstGeom>
          <a:noFill/>
          <a:ln cap="flat" cmpd="sng" w="19050">
            <a:solidFill>
              <a:srgbClr val="888888"/>
            </a:solidFill>
            <a:prstDash val="solid"/>
            <a:round/>
            <a:headEnd len="sm" w="sm" type="none"/>
            <a:tailEnd len="sm" w="sm" type="none"/>
          </a:ln>
        </p:spPr>
      </p:pic>
      <p:pic>
        <p:nvPicPr>
          <p:cNvPr id="215" name="Google Shape;215;p34"/>
          <p:cNvPicPr preferRelativeResize="0"/>
          <p:nvPr/>
        </p:nvPicPr>
        <p:blipFill rotWithShape="1">
          <a:blip r:embed="rId5">
            <a:alphaModFix/>
          </a:blip>
          <a:srcRect b="9461" l="0" r="0" t="0"/>
          <a:stretch/>
        </p:blipFill>
        <p:spPr>
          <a:xfrm>
            <a:off x="6683025" y="3531475"/>
            <a:ext cx="5191075" cy="3022850"/>
          </a:xfrm>
          <a:prstGeom prst="rect">
            <a:avLst/>
          </a:prstGeom>
          <a:noFill/>
          <a:ln cap="flat" cmpd="sng" w="19050">
            <a:solidFill>
              <a:srgbClr val="7F7F7F"/>
            </a:solidFill>
            <a:prstDash val="solid"/>
            <a:round/>
            <a:headEnd len="sm" w="sm" type="none"/>
            <a:tailEnd len="sm" w="sm" type="none"/>
          </a:ln>
        </p:spPr>
      </p:pic>
      <p:sp>
        <p:nvSpPr>
          <p:cNvPr id="216" name="Google Shape;216;p34"/>
          <p:cNvSpPr txBox="1"/>
          <p:nvPr/>
        </p:nvSpPr>
        <p:spPr>
          <a:xfrm>
            <a:off x="10434900" y="2505633"/>
            <a:ext cx="15693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s-ES" sz="1900">
                <a:latin typeface="Advent Pro"/>
                <a:ea typeface="Advent Pro"/>
                <a:cs typeface="Advent Pro"/>
                <a:sym typeface="Advent Pro"/>
              </a:rPr>
              <a:t>Buruli Ulcer</a:t>
            </a:r>
            <a:endParaRPr b="1" sz="1900">
              <a:latin typeface="Advent Pro"/>
              <a:ea typeface="Advent Pro"/>
              <a:cs typeface="Advent Pro"/>
              <a:sym typeface="Advent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